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5" r:id="rId1"/>
  </p:sldMasterIdLst>
  <p:sldIdLst>
    <p:sldId id="256" r:id="rId2"/>
    <p:sldId id="277" r:id="rId3"/>
    <p:sldId id="278" r:id="rId4"/>
    <p:sldId id="279" r:id="rId5"/>
    <p:sldId id="257" r:id="rId6"/>
    <p:sldId id="259" r:id="rId7"/>
    <p:sldId id="258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78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996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1953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7318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74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432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50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536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533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81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951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601593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393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85496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01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2258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775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113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969" y="1540884"/>
            <a:ext cx="8148488" cy="194148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</a:rPr>
              <a:t>KỸ THUẬT </a:t>
            </a:r>
            <a:r>
              <a:rPr lang="en-US" sz="4000" b="1" dirty="0" smtClean="0">
                <a:solidFill>
                  <a:srgbClr val="FF0000"/>
                </a:solidFill>
              </a:rPr>
              <a:t/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dirty="0" smtClean="0">
                <a:solidFill>
                  <a:srgbClr val="FF0000"/>
                </a:solidFill>
              </a:rPr>
              <a:t>AN TOÀN ĐỐI </a:t>
            </a:r>
            <a:r>
              <a:rPr lang="en-US" sz="4000" b="1" dirty="0" smtClean="0">
                <a:solidFill>
                  <a:srgbClr val="FF0000"/>
                </a:solidFill>
              </a:rPr>
              <a:t>VỚI CÁC THIẾT BỊ NÂNG CHUYỂN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31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Giới</a:t>
            </a:r>
            <a:r>
              <a:rPr lang="en-US" dirty="0" smtClean="0"/>
              <a:t> </a:t>
            </a:r>
            <a:r>
              <a:rPr lang="en-US" dirty="0" err="1" smtClean="0"/>
              <a:t>thiệu</a:t>
            </a:r>
            <a:r>
              <a:rPr lang="en-US" dirty="0" smtClean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 smtClean="0"/>
              <a:t>hạ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774" y="1264555"/>
            <a:ext cx="3867150" cy="47498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487" y="1264554"/>
            <a:ext cx="3943350" cy="474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44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hạ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062" y="1277367"/>
            <a:ext cx="3175314" cy="4749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485" y="1565727"/>
            <a:ext cx="4455285" cy="4345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46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hạ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930" y="1904999"/>
            <a:ext cx="4175371" cy="43670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273" y="1904999"/>
            <a:ext cx="4494727" cy="436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5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403" y="315016"/>
            <a:ext cx="7578007" cy="128089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AN TOÀN LAO ĐỘNG KHI VẬN HÀNH MÁY NÂNG (VẬN THĂNG)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9403" y="1468193"/>
            <a:ext cx="7578007" cy="5215942"/>
          </a:xfrm>
        </p:spPr>
        <p:txBody>
          <a:bodyPr>
            <a:normAutofit lnSpcReduction="10000"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ai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:</a:t>
            </a:r>
          </a:p>
          <a:p>
            <a:pPr algn="just"/>
            <a:r>
              <a:rPr lang="en-US" i="1" dirty="0" err="1" smtClean="0"/>
              <a:t>Có</a:t>
            </a:r>
            <a:r>
              <a:rPr lang="en-US" i="1" dirty="0" smtClean="0"/>
              <a:t> </a:t>
            </a:r>
            <a:r>
              <a:rPr lang="en-US" i="1" dirty="0" err="1"/>
              <a:t>độ</a:t>
            </a:r>
            <a:r>
              <a:rPr lang="en-US" i="1" dirty="0"/>
              <a:t> </a:t>
            </a:r>
            <a:r>
              <a:rPr lang="en-US" i="1" dirty="0" err="1"/>
              <a:t>tuổi</a:t>
            </a:r>
            <a:r>
              <a:rPr lang="en-US" i="1" dirty="0"/>
              <a:t> </a:t>
            </a:r>
            <a:r>
              <a:rPr lang="en-US" i="1" dirty="0" err="1"/>
              <a:t>lao</a:t>
            </a:r>
            <a:r>
              <a:rPr lang="en-US" i="1" dirty="0"/>
              <a:t> </a:t>
            </a:r>
            <a:r>
              <a:rPr lang="en-US" i="1" dirty="0" err="1"/>
              <a:t>động</a:t>
            </a:r>
            <a:r>
              <a:rPr lang="en-US" i="1" dirty="0"/>
              <a:t> </a:t>
            </a:r>
            <a:r>
              <a:rPr lang="en-US" i="1" dirty="0" err="1"/>
              <a:t>phù</a:t>
            </a:r>
            <a:r>
              <a:rPr lang="en-US" i="1" dirty="0"/>
              <a:t> </a:t>
            </a:r>
            <a:r>
              <a:rPr lang="en-US" i="1" dirty="0" err="1"/>
              <a:t>hợp</a:t>
            </a:r>
            <a:r>
              <a:rPr lang="en-US" i="1" dirty="0"/>
              <a:t> </a:t>
            </a:r>
            <a:r>
              <a:rPr lang="en-US" i="1" dirty="0" err="1"/>
              <a:t>với</a:t>
            </a:r>
            <a:r>
              <a:rPr lang="en-US" i="1" dirty="0"/>
              <a:t> qui </a:t>
            </a:r>
            <a:r>
              <a:rPr lang="en-US" i="1" dirty="0" err="1"/>
              <a:t>định</a:t>
            </a:r>
            <a:r>
              <a:rPr lang="en-US" i="1" dirty="0"/>
              <a:t> </a:t>
            </a:r>
            <a:r>
              <a:rPr lang="en-US" i="1" dirty="0" err="1"/>
              <a:t>nhà</a:t>
            </a:r>
            <a:r>
              <a:rPr lang="en-US" i="1" dirty="0"/>
              <a:t> </a:t>
            </a:r>
            <a:r>
              <a:rPr lang="en-US" i="1" dirty="0" err="1"/>
              <a:t>nước</a:t>
            </a:r>
            <a:r>
              <a:rPr lang="en-US" i="1" dirty="0"/>
              <a:t> </a:t>
            </a:r>
            <a:r>
              <a:rPr lang="en-US" dirty="0"/>
              <a:t>.</a:t>
            </a:r>
          </a:p>
          <a:p>
            <a:pPr algn="just"/>
            <a:r>
              <a:rPr lang="en-US" i="1" dirty="0" err="1" smtClean="0"/>
              <a:t>Có</a:t>
            </a:r>
            <a:r>
              <a:rPr lang="en-US" i="1" dirty="0" smtClean="0"/>
              <a:t> </a:t>
            </a:r>
            <a:r>
              <a:rPr lang="en-US" i="1" dirty="0" err="1"/>
              <a:t>chứng</a:t>
            </a:r>
            <a:r>
              <a:rPr lang="en-US" i="1" dirty="0"/>
              <a:t> </a:t>
            </a:r>
            <a:r>
              <a:rPr lang="en-US" i="1" dirty="0" err="1"/>
              <a:t>nhận</a:t>
            </a:r>
            <a:r>
              <a:rPr lang="en-US" i="1" dirty="0"/>
              <a:t> </a:t>
            </a:r>
            <a:r>
              <a:rPr lang="en-US" i="1" dirty="0" err="1"/>
              <a:t>đủ</a:t>
            </a:r>
            <a:r>
              <a:rPr lang="en-US" i="1" dirty="0"/>
              <a:t> </a:t>
            </a:r>
            <a:r>
              <a:rPr lang="en-US" i="1" dirty="0" err="1"/>
              <a:t>sức</a:t>
            </a:r>
            <a:r>
              <a:rPr lang="en-US" i="1" dirty="0"/>
              <a:t> </a:t>
            </a:r>
            <a:r>
              <a:rPr lang="en-US" i="1" dirty="0" err="1"/>
              <a:t>hhoẻ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cơ</a:t>
            </a:r>
            <a:r>
              <a:rPr lang="en-US" i="1" dirty="0"/>
              <a:t> </a:t>
            </a:r>
            <a:r>
              <a:rPr lang="en-US" i="1" dirty="0" err="1"/>
              <a:t>quan</a:t>
            </a:r>
            <a:r>
              <a:rPr lang="en-US" i="1" dirty="0"/>
              <a:t> y </a:t>
            </a:r>
            <a:r>
              <a:rPr lang="en-US" i="1" dirty="0" err="1"/>
              <a:t>tế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 smtClean="0"/>
              <a:t>Được</a:t>
            </a:r>
            <a:r>
              <a:rPr lang="en-US" i="1" dirty="0" smtClean="0"/>
              <a:t> </a:t>
            </a:r>
            <a:r>
              <a:rPr lang="en-US" i="1" dirty="0" err="1"/>
              <a:t>đào</a:t>
            </a:r>
            <a:r>
              <a:rPr lang="en-US" i="1" dirty="0"/>
              <a:t> </a:t>
            </a:r>
            <a:r>
              <a:rPr lang="en-US" i="1" dirty="0" err="1"/>
              <a:t>tạo</a:t>
            </a:r>
            <a:r>
              <a:rPr lang="en-US" i="1" dirty="0"/>
              <a:t> </a:t>
            </a:r>
            <a:r>
              <a:rPr lang="en-US" i="1" dirty="0" err="1"/>
              <a:t>nghề</a:t>
            </a:r>
            <a:r>
              <a:rPr lang="en-US" i="1" dirty="0"/>
              <a:t> </a:t>
            </a:r>
            <a:r>
              <a:rPr lang="en-US" i="1" dirty="0" err="1"/>
              <a:t>nghiệp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chính</a:t>
            </a:r>
            <a:r>
              <a:rPr lang="en-US" i="1" dirty="0"/>
              <a:t> </a:t>
            </a:r>
            <a:r>
              <a:rPr lang="en-US" i="1" dirty="0" err="1"/>
              <a:t>thức</a:t>
            </a:r>
            <a:r>
              <a:rPr lang="en-US" i="1" dirty="0"/>
              <a:t> </a:t>
            </a:r>
            <a:r>
              <a:rPr lang="en-US" i="1" dirty="0" err="1"/>
              <a:t>giao</a:t>
            </a:r>
            <a:r>
              <a:rPr lang="en-US" i="1" dirty="0"/>
              <a:t> </a:t>
            </a:r>
            <a:r>
              <a:rPr lang="en-US" i="1" dirty="0" err="1"/>
              <a:t>vận</a:t>
            </a:r>
            <a:r>
              <a:rPr lang="en-US" i="1" dirty="0"/>
              <a:t> </a:t>
            </a:r>
            <a:r>
              <a:rPr lang="en-US" i="1" dirty="0" err="1"/>
              <a:t>hành</a:t>
            </a:r>
            <a:r>
              <a:rPr lang="en-US" i="1" dirty="0"/>
              <a:t> </a:t>
            </a:r>
            <a:r>
              <a:rPr lang="en-US" i="1" dirty="0" err="1"/>
              <a:t>máy</a:t>
            </a:r>
            <a:r>
              <a:rPr lang="en-US" i="1" dirty="0"/>
              <a:t> </a:t>
            </a:r>
            <a:r>
              <a:rPr lang="en-US" i="1" dirty="0" err="1"/>
              <a:t>nâng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 smtClean="0"/>
              <a:t>Được</a:t>
            </a:r>
            <a:r>
              <a:rPr lang="en-US" i="1" dirty="0" smtClean="0"/>
              <a:t> </a:t>
            </a:r>
            <a:r>
              <a:rPr lang="en-US" i="1" dirty="0" err="1"/>
              <a:t>huấn</a:t>
            </a:r>
            <a:r>
              <a:rPr lang="en-US" i="1" dirty="0"/>
              <a:t> </a:t>
            </a:r>
            <a:r>
              <a:rPr lang="en-US" i="1" dirty="0" err="1"/>
              <a:t>luyện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hộ</a:t>
            </a:r>
            <a:r>
              <a:rPr lang="en-US" i="1" dirty="0"/>
              <a:t> </a:t>
            </a:r>
            <a:r>
              <a:rPr lang="en-US" i="1" dirty="0" err="1"/>
              <a:t>lao</a:t>
            </a:r>
            <a:r>
              <a:rPr lang="en-US" i="1" dirty="0"/>
              <a:t> </a:t>
            </a:r>
            <a:r>
              <a:rPr lang="en-US" i="1" dirty="0" err="1"/>
              <a:t>động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chứng</a:t>
            </a:r>
            <a:r>
              <a:rPr lang="en-US" i="1" dirty="0"/>
              <a:t> </a:t>
            </a:r>
            <a:r>
              <a:rPr lang="en-US" i="1" dirty="0" err="1"/>
              <a:t>chỉ</a:t>
            </a:r>
            <a:r>
              <a:rPr lang="en-US" i="1" dirty="0"/>
              <a:t> </a:t>
            </a:r>
            <a:r>
              <a:rPr lang="en-US" i="1" dirty="0" err="1"/>
              <a:t>kèm</a:t>
            </a:r>
            <a:r>
              <a:rPr lang="en-US" i="1" dirty="0"/>
              <a:t> </a:t>
            </a:r>
            <a:r>
              <a:rPr lang="en-US" i="1" dirty="0" err="1"/>
              <a:t>theo</a:t>
            </a:r>
            <a:r>
              <a:rPr lang="en-US" i="1" dirty="0" err="1" smtClean="0"/>
              <a:t>.</a:t>
            </a:r>
            <a:endParaRPr lang="en-US" i="1" dirty="0" smtClean="0"/>
          </a:p>
          <a:p>
            <a:pPr marL="457200" indent="-457200" algn="just">
              <a:buClrTx/>
              <a:buFont typeface="+mj-lt"/>
              <a:buAutoNum type="arabicPeriod" startAt="2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tiện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smtClean="0"/>
              <a:t>: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quần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dầy</a:t>
            </a:r>
            <a:r>
              <a:rPr lang="en-US" dirty="0"/>
              <a:t> , </a:t>
            </a:r>
            <a:r>
              <a:rPr lang="en-US" dirty="0" err="1"/>
              <a:t>nón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, </a:t>
            </a:r>
            <a:r>
              <a:rPr lang="en-US" dirty="0" err="1"/>
              <a:t>găng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bạt</a:t>
            </a:r>
            <a:r>
              <a:rPr lang="en-US" dirty="0"/>
              <a:t> , </a:t>
            </a:r>
            <a:r>
              <a:rPr lang="en-US" dirty="0" err="1"/>
              <a:t>giầy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ngắn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đeo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144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1071" y="746975"/>
            <a:ext cx="7053330" cy="5164247"/>
          </a:xfrm>
        </p:spPr>
        <p:txBody>
          <a:bodyPr/>
          <a:lstStyle/>
          <a:p>
            <a:pPr marL="457200" indent="-457200">
              <a:buClrTx/>
              <a:buFont typeface="+mj-lt"/>
              <a:buAutoNum type="arabicPeriod" startAt="2"/>
            </a:pP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tiện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: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quần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dầy</a:t>
            </a:r>
            <a:r>
              <a:rPr lang="en-US" dirty="0"/>
              <a:t> , </a:t>
            </a:r>
            <a:r>
              <a:rPr lang="en-US" dirty="0" err="1"/>
              <a:t>nón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 , </a:t>
            </a:r>
            <a:r>
              <a:rPr lang="en-US" dirty="0" err="1"/>
              <a:t>găng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bạt</a:t>
            </a:r>
            <a:r>
              <a:rPr lang="en-US" dirty="0"/>
              <a:t> , </a:t>
            </a:r>
            <a:r>
              <a:rPr lang="en-US" dirty="0" err="1"/>
              <a:t>giầy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ngắn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ở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đeo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156" y="3053722"/>
            <a:ext cx="5607945" cy="2857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338" y="3349845"/>
            <a:ext cx="1941645" cy="226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32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6" y="1410238"/>
            <a:ext cx="4778062" cy="4855336"/>
          </a:xfrm>
        </p:spPr>
        <p:txBody>
          <a:bodyPr>
            <a:normAutofit lnSpcReduction="10000"/>
          </a:bodyPr>
          <a:lstStyle/>
          <a:p>
            <a:pPr marL="457200" indent="-457200" algn="just">
              <a:buClrTx/>
              <a:buFont typeface="+mj-lt"/>
              <a:buAutoNum type="arabicPeriod" startAt="3"/>
            </a:pP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hảo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đưa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.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sau</a:t>
            </a:r>
            <a:r>
              <a:rPr lang="en-US" dirty="0"/>
              <a:t>:</a:t>
            </a:r>
          </a:p>
          <a:p>
            <a:pPr algn="just"/>
            <a:r>
              <a:rPr lang="en-US" i="1" dirty="0" err="1" smtClean="0"/>
              <a:t>Giá</a:t>
            </a:r>
            <a:r>
              <a:rPr lang="en-US" i="1" dirty="0" smtClean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máy</a:t>
            </a:r>
            <a:r>
              <a:rPr lang="en-US" i="1" dirty="0"/>
              <a:t> </a:t>
            </a:r>
            <a:r>
              <a:rPr lang="en-US" i="1" dirty="0" err="1"/>
              <a:t>nâng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vững</a:t>
            </a:r>
            <a:r>
              <a:rPr lang="en-US" i="1" dirty="0"/>
              <a:t> </a:t>
            </a:r>
            <a:r>
              <a:rPr lang="en-US" i="1" dirty="0" err="1"/>
              <a:t>chắc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gắn</a:t>
            </a:r>
            <a:r>
              <a:rPr lang="en-US" i="1" dirty="0"/>
              <a:t> </a:t>
            </a:r>
            <a:r>
              <a:rPr lang="en-US" i="1" dirty="0" err="1"/>
              <a:t>chặt</a:t>
            </a:r>
            <a:r>
              <a:rPr lang="en-US" i="1" dirty="0"/>
              <a:t> </a:t>
            </a:r>
            <a:r>
              <a:rPr lang="en-US" i="1" dirty="0" err="1"/>
              <a:t>với</a:t>
            </a:r>
            <a:r>
              <a:rPr lang="en-US" i="1" dirty="0"/>
              <a:t> </a:t>
            </a:r>
            <a:r>
              <a:rPr lang="en-US" i="1" dirty="0" err="1"/>
              <a:t>công</a:t>
            </a:r>
            <a:r>
              <a:rPr lang="en-US" i="1" dirty="0"/>
              <a:t> </a:t>
            </a:r>
            <a:r>
              <a:rPr lang="en-US" i="1" dirty="0" err="1"/>
              <a:t>trình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/>
              <a:t>S</a:t>
            </a:r>
            <a:r>
              <a:rPr lang="en-US" i="1" dirty="0" err="1" smtClean="0"/>
              <a:t>àn</a:t>
            </a:r>
            <a:r>
              <a:rPr lang="en-US" i="1" dirty="0" smtClean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công</a:t>
            </a:r>
            <a:r>
              <a:rPr lang="en-US" i="1" dirty="0"/>
              <a:t> </a:t>
            </a:r>
            <a:r>
              <a:rPr lang="en-US" i="1" dirty="0" err="1"/>
              <a:t>nhân</a:t>
            </a:r>
            <a:r>
              <a:rPr lang="en-US" i="1" dirty="0"/>
              <a:t> </a:t>
            </a:r>
            <a:r>
              <a:rPr lang="en-US" i="1" dirty="0" err="1"/>
              <a:t>ra</a:t>
            </a:r>
            <a:r>
              <a:rPr lang="en-US" i="1" dirty="0"/>
              <a:t> </a:t>
            </a:r>
            <a:r>
              <a:rPr lang="en-US" i="1" dirty="0" err="1"/>
              <a:t>lấy</a:t>
            </a:r>
            <a:r>
              <a:rPr lang="en-US" i="1" dirty="0"/>
              <a:t> </a:t>
            </a:r>
            <a:r>
              <a:rPr lang="en-US" i="1" dirty="0" err="1"/>
              <a:t>vật</a:t>
            </a:r>
            <a:r>
              <a:rPr lang="en-US" i="1" dirty="0"/>
              <a:t> </a:t>
            </a:r>
            <a:r>
              <a:rPr lang="en-US" i="1" dirty="0" err="1"/>
              <a:t>liệu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sát</a:t>
            </a:r>
            <a:r>
              <a:rPr lang="en-US" i="1" dirty="0"/>
              <a:t> </a:t>
            </a:r>
            <a:r>
              <a:rPr lang="en-US" i="1" dirty="0" err="1"/>
              <a:t>với</a:t>
            </a:r>
            <a:r>
              <a:rPr lang="en-US" i="1" dirty="0"/>
              <a:t> </a:t>
            </a:r>
            <a:r>
              <a:rPr lang="en-US" i="1" dirty="0" err="1"/>
              <a:t>sàn</a:t>
            </a:r>
            <a:r>
              <a:rPr lang="en-US" i="1" dirty="0"/>
              <a:t> </a:t>
            </a:r>
            <a:r>
              <a:rPr lang="en-US" i="1" dirty="0" err="1"/>
              <a:t>nâng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máy</a:t>
            </a:r>
            <a:r>
              <a:rPr lang="en-US" i="1" dirty="0"/>
              <a:t>. </a:t>
            </a:r>
            <a:r>
              <a:rPr lang="en-US" i="1" dirty="0" err="1"/>
              <a:t>Sàn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chắc</a:t>
            </a:r>
            <a:r>
              <a:rPr lang="en-US" i="1" dirty="0"/>
              <a:t> </a:t>
            </a:r>
            <a:r>
              <a:rPr lang="en-US" i="1" dirty="0" err="1"/>
              <a:t>chắn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đảm</a:t>
            </a:r>
            <a:r>
              <a:rPr lang="en-US" i="1" dirty="0"/>
              <a:t> </a:t>
            </a:r>
            <a:r>
              <a:rPr lang="en-US" i="1" dirty="0" err="1"/>
              <a:t>chịu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sức</a:t>
            </a:r>
            <a:r>
              <a:rPr lang="en-US" i="1" dirty="0"/>
              <a:t> </a:t>
            </a:r>
            <a:r>
              <a:rPr lang="en-US" i="1" dirty="0" err="1"/>
              <a:t>nặng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vật</a:t>
            </a:r>
            <a:r>
              <a:rPr lang="en-US" i="1" dirty="0"/>
              <a:t> </a:t>
            </a:r>
            <a:r>
              <a:rPr lang="en-US" i="1" dirty="0" err="1"/>
              <a:t>liệu</a:t>
            </a:r>
            <a:r>
              <a:rPr lang="en-US" i="1" dirty="0" smtClean="0"/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518" y="1410238"/>
            <a:ext cx="3901136" cy="46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32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0918" y="201769"/>
            <a:ext cx="7456868" cy="2927798"/>
          </a:xfrm>
        </p:spPr>
        <p:txBody>
          <a:bodyPr>
            <a:normAutofit/>
          </a:bodyPr>
          <a:lstStyle/>
          <a:p>
            <a:pPr algn="just"/>
            <a:r>
              <a:rPr lang="en-US" i="1" dirty="0" err="1" smtClean="0"/>
              <a:t>Khu</a:t>
            </a:r>
            <a:r>
              <a:rPr lang="en-US" i="1" dirty="0" smtClean="0"/>
              <a:t> </a:t>
            </a:r>
            <a:r>
              <a:rPr lang="en-US" i="1" dirty="0" err="1" smtClean="0"/>
              <a:t>vực</a:t>
            </a:r>
            <a:r>
              <a:rPr lang="en-US" i="1" dirty="0" smtClean="0"/>
              <a:t> </a:t>
            </a:r>
            <a:r>
              <a:rPr lang="en-US" i="1" dirty="0" err="1" smtClean="0"/>
              <a:t>đặt</a:t>
            </a:r>
            <a:r>
              <a:rPr lang="en-US" i="1" dirty="0" smtClean="0"/>
              <a:t> </a:t>
            </a:r>
            <a:r>
              <a:rPr lang="en-US" i="1" dirty="0" err="1" smtClean="0"/>
              <a:t>tời</a:t>
            </a:r>
            <a:r>
              <a:rPr lang="en-US" i="1" dirty="0" smtClean="0"/>
              <a:t> (</a:t>
            </a:r>
            <a:r>
              <a:rPr lang="en-US" i="1" dirty="0" err="1" smtClean="0"/>
              <a:t>bên</a:t>
            </a:r>
            <a:r>
              <a:rPr lang="en-US" i="1" dirty="0" smtClean="0"/>
              <a:t> </a:t>
            </a:r>
            <a:r>
              <a:rPr lang="en-US" i="1" dirty="0" err="1" smtClean="0"/>
              <a:t>ngoài</a:t>
            </a:r>
            <a:r>
              <a:rPr lang="en-US" i="1" dirty="0" smtClean="0"/>
              <a:t> </a:t>
            </a:r>
            <a:r>
              <a:rPr lang="en-US" i="1" dirty="0" err="1" smtClean="0"/>
              <a:t>máy</a:t>
            </a:r>
            <a:r>
              <a:rPr lang="en-US" i="1" dirty="0" smtClean="0"/>
              <a:t> </a:t>
            </a:r>
            <a:r>
              <a:rPr lang="en-US" i="1" dirty="0" err="1" smtClean="0"/>
              <a:t>nâng</a:t>
            </a:r>
            <a:r>
              <a:rPr lang="en-US" i="1" dirty="0" smtClean="0"/>
              <a:t>) </a:t>
            </a:r>
            <a:r>
              <a:rPr lang="en-US" i="1" dirty="0" err="1" smtClean="0"/>
              <a:t>và</a:t>
            </a:r>
            <a:r>
              <a:rPr lang="en-US" i="1" dirty="0" smtClean="0"/>
              <a:t> </a:t>
            </a:r>
            <a:r>
              <a:rPr lang="en-US" i="1" dirty="0" err="1" smtClean="0"/>
              <a:t>dây</a:t>
            </a:r>
            <a:r>
              <a:rPr lang="en-US" i="1" dirty="0" smtClean="0"/>
              <a:t> </a:t>
            </a:r>
            <a:r>
              <a:rPr lang="en-US" i="1" dirty="0" err="1" smtClean="0"/>
              <a:t>cáp</a:t>
            </a:r>
            <a:r>
              <a:rPr lang="en-US" i="1" dirty="0" smtClean="0"/>
              <a:t> </a:t>
            </a:r>
            <a:r>
              <a:rPr lang="en-US" i="1" dirty="0" err="1" smtClean="0"/>
              <a:t>chạy</a:t>
            </a:r>
            <a:r>
              <a:rPr lang="en-US" i="1" dirty="0" smtClean="0"/>
              <a:t> </a:t>
            </a:r>
            <a:r>
              <a:rPr lang="en-US" i="1" dirty="0" err="1" smtClean="0"/>
              <a:t>từ</a:t>
            </a:r>
            <a:r>
              <a:rPr lang="en-US" i="1" dirty="0" smtClean="0"/>
              <a:t> </a:t>
            </a:r>
            <a:r>
              <a:rPr lang="en-US" i="1" dirty="0" err="1" smtClean="0"/>
              <a:t>tời</a:t>
            </a:r>
            <a:r>
              <a:rPr lang="en-US" i="1" dirty="0" smtClean="0"/>
              <a:t> </a:t>
            </a:r>
            <a:r>
              <a:rPr lang="en-US" i="1" dirty="0" err="1" smtClean="0"/>
              <a:t>ra</a:t>
            </a:r>
            <a:r>
              <a:rPr lang="en-US" i="1" dirty="0" smtClean="0"/>
              <a:t> </a:t>
            </a:r>
            <a:r>
              <a:rPr lang="en-US" i="1" dirty="0" err="1" smtClean="0"/>
              <a:t>ngoài</a:t>
            </a:r>
            <a:r>
              <a:rPr lang="en-US" i="1" dirty="0" smtClean="0"/>
              <a:t>) </a:t>
            </a:r>
            <a:r>
              <a:rPr lang="en-US" i="1" dirty="0" err="1" smtClean="0"/>
              <a:t>phải</a:t>
            </a:r>
            <a:r>
              <a:rPr lang="en-US" i="1" dirty="0" smtClean="0"/>
              <a:t> </a:t>
            </a:r>
            <a:r>
              <a:rPr lang="en-US" i="1" dirty="0" err="1" smtClean="0"/>
              <a:t>được</a:t>
            </a:r>
            <a:r>
              <a:rPr lang="en-US" i="1" dirty="0" smtClean="0"/>
              <a:t> </a:t>
            </a:r>
            <a:r>
              <a:rPr lang="en-US" i="1" dirty="0" err="1" smtClean="0"/>
              <a:t>che</a:t>
            </a:r>
            <a:r>
              <a:rPr lang="en-US" i="1" dirty="0" smtClean="0"/>
              <a:t> </a:t>
            </a:r>
            <a:r>
              <a:rPr lang="en-US" i="1" dirty="0" err="1" smtClean="0"/>
              <a:t>chắn</a:t>
            </a:r>
            <a:r>
              <a:rPr lang="en-US" i="1" dirty="0" smtClean="0"/>
              <a:t> </a:t>
            </a:r>
            <a:r>
              <a:rPr lang="en-US" i="1" dirty="0" err="1" smtClean="0"/>
              <a:t>tốt</a:t>
            </a:r>
            <a:r>
              <a:rPr lang="en-US" i="1" dirty="0" smtClean="0"/>
              <a:t>. </a:t>
            </a:r>
            <a:r>
              <a:rPr lang="en-US" i="1" dirty="0" err="1" smtClean="0"/>
              <a:t>Cơ</a:t>
            </a:r>
            <a:r>
              <a:rPr lang="en-US" i="1" dirty="0" smtClean="0"/>
              <a:t> </a:t>
            </a:r>
            <a:r>
              <a:rPr lang="en-US" i="1" dirty="0" err="1" smtClean="0"/>
              <a:t>cấu</a:t>
            </a:r>
            <a:r>
              <a:rPr lang="en-US" i="1" dirty="0" smtClean="0"/>
              <a:t> </a:t>
            </a:r>
            <a:r>
              <a:rPr lang="en-US" i="1" dirty="0" err="1" smtClean="0"/>
              <a:t>thắng</a:t>
            </a:r>
            <a:r>
              <a:rPr lang="en-US" i="1" dirty="0" smtClean="0"/>
              <a:t> </a:t>
            </a:r>
            <a:r>
              <a:rPr lang="en-US" i="1" dirty="0" err="1" smtClean="0"/>
              <a:t>hãm</a:t>
            </a:r>
            <a:r>
              <a:rPr lang="en-US" i="1" dirty="0" smtClean="0"/>
              <a:t> </a:t>
            </a:r>
            <a:r>
              <a:rPr lang="en-US" i="1" dirty="0" err="1" smtClean="0"/>
              <a:t>của</a:t>
            </a:r>
            <a:r>
              <a:rPr lang="en-US" i="1" dirty="0" smtClean="0"/>
              <a:t> </a:t>
            </a:r>
            <a:r>
              <a:rPr lang="en-US" i="1" dirty="0" err="1" smtClean="0"/>
              <a:t>tời</a:t>
            </a:r>
            <a:r>
              <a:rPr lang="en-US" i="1" dirty="0" smtClean="0"/>
              <a:t> </a:t>
            </a:r>
            <a:r>
              <a:rPr lang="en-US" i="1" dirty="0" err="1" smtClean="0"/>
              <a:t>phải</a:t>
            </a:r>
            <a:r>
              <a:rPr lang="en-US" i="1" dirty="0" smtClean="0"/>
              <a:t> </a:t>
            </a:r>
            <a:r>
              <a:rPr lang="en-US" i="1" dirty="0" err="1" smtClean="0"/>
              <a:t>tốt</a:t>
            </a:r>
            <a:r>
              <a:rPr lang="en-US" i="1" dirty="0" smtClean="0"/>
              <a:t>. </a:t>
            </a:r>
            <a:r>
              <a:rPr lang="en-US" i="1" dirty="0" err="1" smtClean="0"/>
              <a:t>Bảng</a:t>
            </a:r>
            <a:r>
              <a:rPr lang="en-US" i="1" dirty="0" smtClean="0"/>
              <a:t> </a:t>
            </a:r>
            <a:r>
              <a:rPr lang="en-US" i="1" dirty="0" err="1" smtClean="0"/>
              <a:t>điện</a:t>
            </a:r>
            <a:r>
              <a:rPr lang="en-US" i="1" dirty="0" smtClean="0"/>
              <a:t> </a:t>
            </a:r>
            <a:r>
              <a:rPr lang="en-US" i="1" dirty="0" err="1" smtClean="0"/>
              <a:t>dùng</a:t>
            </a:r>
            <a:r>
              <a:rPr lang="en-US" i="1" dirty="0" smtClean="0"/>
              <a:t> </a:t>
            </a:r>
            <a:r>
              <a:rPr lang="en-US" i="1" dirty="0" err="1" smtClean="0"/>
              <a:t>cho</a:t>
            </a:r>
            <a:r>
              <a:rPr lang="en-US" i="1" dirty="0" smtClean="0"/>
              <a:t> </a:t>
            </a:r>
            <a:r>
              <a:rPr lang="en-US" i="1" dirty="0" err="1" smtClean="0"/>
              <a:t>tời</a:t>
            </a:r>
            <a:r>
              <a:rPr lang="en-US" i="1" dirty="0" smtClean="0"/>
              <a:t> </a:t>
            </a:r>
            <a:r>
              <a:rPr lang="en-US" i="1" dirty="0" err="1" smtClean="0"/>
              <a:t>phải</a:t>
            </a:r>
            <a:r>
              <a:rPr lang="en-US" i="1" dirty="0" smtClean="0"/>
              <a:t> </a:t>
            </a:r>
            <a:r>
              <a:rPr lang="en-US" i="1" dirty="0" err="1" smtClean="0"/>
              <a:t>đặt</a:t>
            </a:r>
            <a:r>
              <a:rPr lang="en-US" i="1" dirty="0" smtClean="0"/>
              <a:t> </a:t>
            </a:r>
            <a:r>
              <a:rPr lang="en-US" i="1" dirty="0" err="1" smtClean="0"/>
              <a:t>trong</a:t>
            </a:r>
            <a:r>
              <a:rPr lang="en-US" i="1" dirty="0" smtClean="0"/>
              <a:t> </a:t>
            </a:r>
            <a:r>
              <a:rPr lang="en-US" i="1" dirty="0" err="1" smtClean="0"/>
              <a:t>hộp</a:t>
            </a:r>
            <a:r>
              <a:rPr lang="en-US" i="1" dirty="0" smtClean="0"/>
              <a:t> </a:t>
            </a:r>
            <a:r>
              <a:rPr lang="en-US" i="1" dirty="0" err="1" smtClean="0"/>
              <a:t>kín</a:t>
            </a:r>
            <a:r>
              <a:rPr lang="en-US" i="1" dirty="0" smtClean="0"/>
              <a:t> </a:t>
            </a:r>
            <a:r>
              <a:rPr lang="en-US" i="1" dirty="0" err="1" smtClean="0"/>
              <a:t>và</a:t>
            </a:r>
            <a:r>
              <a:rPr lang="en-US" i="1" dirty="0" smtClean="0"/>
              <a:t> </a:t>
            </a:r>
            <a:r>
              <a:rPr lang="en-US" i="1" dirty="0" err="1" smtClean="0"/>
              <a:t>có</a:t>
            </a:r>
            <a:r>
              <a:rPr lang="en-US" i="1" dirty="0" smtClean="0"/>
              <a:t> </a:t>
            </a:r>
            <a:r>
              <a:rPr lang="en-US" i="1" dirty="0" err="1" smtClean="0"/>
              <a:t>khóa</a:t>
            </a:r>
            <a:r>
              <a:rPr lang="en-US" i="1" dirty="0" smtClean="0"/>
              <a:t> </a:t>
            </a:r>
            <a:r>
              <a:rPr lang="en-US" i="1" dirty="0" err="1" smtClean="0"/>
              <a:t>để</a:t>
            </a:r>
            <a:r>
              <a:rPr lang="en-US" i="1" dirty="0" smtClean="0"/>
              <a:t> </a:t>
            </a:r>
            <a:r>
              <a:rPr lang="en-US" i="1" dirty="0" err="1" smtClean="0"/>
              <a:t>khóa</a:t>
            </a:r>
            <a:r>
              <a:rPr lang="en-US" i="1" dirty="0" smtClean="0"/>
              <a:t> </a:t>
            </a:r>
            <a:r>
              <a:rPr lang="en-US" i="1" dirty="0" err="1" smtClean="0"/>
              <a:t>lại</a:t>
            </a:r>
            <a:r>
              <a:rPr lang="en-US" i="1" dirty="0" smtClean="0"/>
              <a:t> </a:t>
            </a:r>
            <a:r>
              <a:rPr lang="en-US" i="1" dirty="0" err="1" smtClean="0"/>
              <a:t>mỗi</a:t>
            </a:r>
            <a:r>
              <a:rPr lang="en-US" i="1" dirty="0" smtClean="0"/>
              <a:t> </a:t>
            </a:r>
            <a:r>
              <a:rPr lang="en-US" i="1" dirty="0" err="1" smtClean="0"/>
              <a:t>khi</a:t>
            </a:r>
            <a:r>
              <a:rPr lang="en-US" i="1" dirty="0" smtClean="0"/>
              <a:t> </a:t>
            </a:r>
            <a:r>
              <a:rPr lang="en-US" i="1" dirty="0" err="1" smtClean="0"/>
              <a:t>kết</a:t>
            </a:r>
            <a:r>
              <a:rPr lang="en-US" i="1" dirty="0" smtClean="0"/>
              <a:t> </a:t>
            </a:r>
            <a:r>
              <a:rPr lang="en-US" i="1" dirty="0" err="1" smtClean="0"/>
              <a:t>thúc</a:t>
            </a:r>
            <a:r>
              <a:rPr lang="en-US" i="1" dirty="0" smtClean="0"/>
              <a:t> </a:t>
            </a:r>
            <a:r>
              <a:rPr lang="en-US" i="1" dirty="0" err="1" smtClean="0"/>
              <a:t>công</a:t>
            </a:r>
            <a:r>
              <a:rPr lang="en-US" i="1" dirty="0" smtClean="0"/>
              <a:t> </a:t>
            </a:r>
            <a:r>
              <a:rPr lang="en-US" i="1" dirty="0" err="1" smtClean="0"/>
              <a:t>việc</a:t>
            </a:r>
            <a:r>
              <a:rPr lang="en-US" i="1" dirty="0" smtClean="0"/>
              <a:t>. </a:t>
            </a:r>
            <a:r>
              <a:rPr lang="en-US" i="1" dirty="0" err="1" smtClean="0"/>
              <a:t>Tời</a:t>
            </a:r>
            <a:r>
              <a:rPr lang="en-US" i="1" dirty="0" smtClean="0"/>
              <a:t> </a:t>
            </a:r>
            <a:r>
              <a:rPr lang="en-US" i="1" dirty="0" err="1" smtClean="0"/>
              <a:t>phải</a:t>
            </a:r>
            <a:r>
              <a:rPr lang="en-US" i="1" dirty="0" smtClean="0"/>
              <a:t> </a:t>
            </a:r>
            <a:r>
              <a:rPr lang="en-US" i="1" dirty="0" err="1" smtClean="0"/>
              <a:t>được</a:t>
            </a:r>
            <a:r>
              <a:rPr lang="en-US" i="1" dirty="0" smtClean="0"/>
              <a:t> </a:t>
            </a:r>
            <a:r>
              <a:rPr lang="en-US" i="1" dirty="0" err="1" smtClean="0"/>
              <a:t>cố</a:t>
            </a:r>
            <a:r>
              <a:rPr lang="en-US" i="1" dirty="0" smtClean="0"/>
              <a:t> </a:t>
            </a:r>
            <a:r>
              <a:rPr lang="en-US" i="1" dirty="0" err="1" smtClean="0"/>
              <a:t>định</a:t>
            </a:r>
            <a:r>
              <a:rPr lang="en-US" i="1" dirty="0" smtClean="0"/>
              <a:t> </a:t>
            </a:r>
            <a:r>
              <a:rPr lang="en-US" i="1" dirty="0" err="1" smtClean="0"/>
              <a:t>chắc</a:t>
            </a:r>
            <a:r>
              <a:rPr lang="en-US" i="1" dirty="0" smtClean="0"/>
              <a:t> </a:t>
            </a:r>
            <a:r>
              <a:rPr lang="en-US" i="1" dirty="0" err="1" smtClean="0"/>
              <a:t>chắn</a:t>
            </a:r>
            <a:r>
              <a:rPr lang="en-US" i="1" dirty="0" smtClean="0"/>
              <a:t> </a:t>
            </a:r>
            <a:r>
              <a:rPr lang="en-US" i="1" dirty="0" err="1" smtClean="0"/>
              <a:t>để</a:t>
            </a:r>
            <a:r>
              <a:rPr lang="en-US" i="1" dirty="0" smtClean="0"/>
              <a:t> </a:t>
            </a:r>
            <a:r>
              <a:rPr lang="en-US" i="1" dirty="0" err="1" smtClean="0"/>
              <a:t>không</a:t>
            </a:r>
            <a:r>
              <a:rPr lang="en-US" i="1" dirty="0" smtClean="0"/>
              <a:t> </a:t>
            </a:r>
            <a:r>
              <a:rPr lang="en-US" i="1" dirty="0" err="1" smtClean="0"/>
              <a:t>bị</a:t>
            </a:r>
            <a:r>
              <a:rPr lang="en-US" i="1" dirty="0" smtClean="0"/>
              <a:t> </a:t>
            </a:r>
            <a:r>
              <a:rPr lang="en-US" i="1" dirty="0" err="1" smtClean="0"/>
              <a:t>xê</a:t>
            </a:r>
            <a:r>
              <a:rPr lang="en-US" i="1" dirty="0" smtClean="0"/>
              <a:t> </a:t>
            </a:r>
            <a:r>
              <a:rPr lang="en-US" i="1" dirty="0" err="1" smtClean="0"/>
              <a:t>dịch</a:t>
            </a:r>
            <a:r>
              <a:rPr lang="en-US" i="1" dirty="0" smtClean="0"/>
              <a:t>, </a:t>
            </a:r>
            <a:r>
              <a:rPr lang="en-US" i="1" dirty="0" err="1" smtClean="0"/>
              <a:t>lật</a:t>
            </a:r>
            <a:r>
              <a:rPr lang="en-US" i="1" dirty="0" smtClean="0"/>
              <a:t> </a:t>
            </a:r>
            <a:r>
              <a:rPr lang="en-US" i="1" dirty="0" err="1" smtClean="0"/>
              <a:t>đổ</a:t>
            </a:r>
            <a:r>
              <a:rPr lang="en-US" i="1" dirty="0" smtClean="0"/>
              <a:t> </a:t>
            </a:r>
            <a:r>
              <a:rPr lang="en-US" i="1" dirty="0" err="1" smtClean="0"/>
              <a:t>trong</a:t>
            </a:r>
            <a:r>
              <a:rPr lang="en-US" i="1" dirty="0" smtClean="0"/>
              <a:t> </a:t>
            </a:r>
            <a:r>
              <a:rPr lang="en-US" i="1" dirty="0" err="1" smtClean="0"/>
              <a:t>khi</a:t>
            </a:r>
            <a:r>
              <a:rPr lang="en-US" i="1" dirty="0" smtClean="0"/>
              <a:t> </a:t>
            </a:r>
            <a:r>
              <a:rPr lang="en-US" i="1" dirty="0" err="1" smtClean="0"/>
              <a:t>đang</a:t>
            </a:r>
            <a:r>
              <a:rPr lang="en-US" i="1" dirty="0" smtClean="0"/>
              <a:t> </a:t>
            </a:r>
            <a:r>
              <a:rPr lang="en-US" i="1" dirty="0" err="1" smtClean="0"/>
              <a:t>làm</a:t>
            </a:r>
            <a:r>
              <a:rPr lang="en-US" i="1" dirty="0" smtClean="0"/>
              <a:t> </a:t>
            </a:r>
            <a:r>
              <a:rPr lang="en-US" i="1" dirty="0" err="1" smtClean="0"/>
              <a:t>việc</a:t>
            </a:r>
            <a:r>
              <a:rPr lang="en-US" i="1" dirty="0" smtClean="0"/>
              <a:t>. </a:t>
            </a:r>
            <a:r>
              <a:rPr lang="en-US" i="1" dirty="0" err="1" smtClean="0"/>
              <a:t>Dây</a:t>
            </a:r>
            <a:r>
              <a:rPr lang="en-US" i="1" dirty="0" smtClean="0"/>
              <a:t> </a:t>
            </a:r>
            <a:r>
              <a:rPr lang="en-US" i="1" dirty="0" err="1" smtClean="0"/>
              <a:t>cáp</a:t>
            </a:r>
            <a:r>
              <a:rPr lang="en-US" i="1" dirty="0" smtClean="0"/>
              <a:t> (</a:t>
            </a:r>
            <a:r>
              <a:rPr lang="en-US" i="1" dirty="0" err="1" smtClean="0"/>
              <a:t>xích</a:t>
            </a:r>
            <a:r>
              <a:rPr lang="en-US" i="1" dirty="0" smtClean="0"/>
              <a:t>) </a:t>
            </a:r>
            <a:r>
              <a:rPr lang="en-US" i="1" dirty="0" err="1" smtClean="0"/>
              <a:t>phải</a:t>
            </a:r>
            <a:r>
              <a:rPr lang="en-US" i="1" dirty="0" smtClean="0"/>
              <a:t> ở </a:t>
            </a:r>
            <a:r>
              <a:rPr lang="en-US" i="1" dirty="0" err="1" smtClean="0"/>
              <a:t>trong</a:t>
            </a:r>
            <a:r>
              <a:rPr lang="en-US" i="1" dirty="0" smtClean="0"/>
              <a:t> </a:t>
            </a:r>
            <a:r>
              <a:rPr lang="en-US" i="1" dirty="0" err="1" smtClean="0"/>
              <a:t>trạng</a:t>
            </a:r>
            <a:r>
              <a:rPr lang="en-US" i="1" dirty="0" smtClean="0"/>
              <a:t> </a:t>
            </a:r>
            <a:r>
              <a:rPr lang="en-US" i="1" dirty="0" err="1" smtClean="0"/>
              <a:t>thái</a:t>
            </a:r>
            <a:r>
              <a:rPr lang="en-US" i="1" dirty="0" smtClean="0"/>
              <a:t> </a:t>
            </a:r>
            <a:r>
              <a:rPr lang="en-US" i="1" dirty="0" err="1" smtClean="0"/>
              <a:t>tốt</a:t>
            </a:r>
            <a:r>
              <a:rPr lang="en-US" i="1" dirty="0" smtClean="0"/>
              <a:t> : </a:t>
            </a:r>
            <a:r>
              <a:rPr lang="en-US" i="1" dirty="0" err="1" smtClean="0"/>
              <a:t>không</a:t>
            </a:r>
            <a:r>
              <a:rPr lang="en-US" i="1" dirty="0" smtClean="0"/>
              <a:t> </a:t>
            </a:r>
            <a:r>
              <a:rPr lang="en-US" i="1" dirty="0" err="1" smtClean="0"/>
              <a:t>bị</a:t>
            </a:r>
            <a:r>
              <a:rPr lang="en-US" i="1" dirty="0" smtClean="0"/>
              <a:t> </a:t>
            </a:r>
            <a:r>
              <a:rPr lang="en-US" i="1" dirty="0" err="1" smtClean="0"/>
              <a:t>dập</a:t>
            </a:r>
            <a:r>
              <a:rPr lang="en-US" i="1" dirty="0" smtClean="0"/>
              <a:t>, </a:t>
            </a:r>
            <a:r>
              <a:rPr lang="en-US" i="1" dirty="0" err="1" smtClean="0"/>
              <a:t>đứt</a:t>
            </a:r>
            <a:r>
              <a:rPr lang="en-US" i="1" dirty="0" smtClean="0"/>
              <a:t>, </a:t>
            </a:r>
            <a:r>
              <a:rPr lang="en-US" i="1" dirty="0" err="1" smtClean="0"/>
              <a:t>xoắn</a:t>
            </a:r>
            <a:r>
              <a:rPr lang="en-US" i="1" dirty="0" smtClean="0"/>
              <a:t>...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470" y="2975875"/>
            <a:ext cx="4881764" cy="365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266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3949" y="1056068"/>
            <a:ext cx="7040451" cy="4855154"/>
          </a:xfrm>
        </p:spPr>
        <p:txBody>
          <a:bodyPr/>
          <a:lstStyle/>
          <a:p>
            <a:pPr algn="just"/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thùng</a:t>
            </a:r>
            <a:r>
              <a:rPr lang="en-US" i="1" dirty="0"/>
              <a:t>, </a:t>
            </a:r>
            <a:r>
              <a:rPr lang="en-US" i="1" dirty="0" err="1"/>
              <a:t>giỏ</a:t>
            </a:r>
            <a:r>
              <a:rPr lang="en-US" i="1" dirty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dựng</a:t>
            </a:r>
            <a:r>
              <a:rPr lang="en-US" i="1" dirty="0"/>
              <a:t> </a:t>
            </a:r>
            <a:r>
              <a:rPr lang="en-US" i="1" dirty="0" err="1"/>
              <a:t>vật</a:t>
            </a:r>
            <a:r>
              <a:rPr lang="en-US" i="1" dirty="0"/>
              <a:t> </a:t>
            </a:r>
            <a:r>
              <a:rPr lang="en-US" i="1" dirty="0" err="1"/>
              <a:t>liệu</a:t>
            </a:r>
            <a:r>
              <a:rPr lang="en-US" i="1" dirty="0"/>
              <a:t> </a:t>
            </a:r>
            <a:r>
              <a:rPr lang="en-US" i="1" dirty="0" err="1"/>
              <a:t>rời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chỉ</a:t>
            </a:r>
            <a:r>
              <a:rPr lang="en-US" i="1" dirty="0"/>
              <a:t> </a:t>
            </a:r>
            <a:r>
              <a:rPr lang="en-US" i="1" dirty="0" err="1"/>
              <a:t>đươc</a:t>
            </a:r>
            <a:r>
              <a:rPr lang="en-US" i="1" dirty="0"/>
              <a:t> </a:t>
            </a:r>
            <a:r>
              <a:rPr lang="en-US" i="1" dirty="0" err="1"/>
              <a:t>đựng</a:t>
            </a:r>
            <a:r>
              <a:rPr lang="en-US" i="1" dirty="0"/>
              <a:t> </a:t>
            </a:r>
            <a:r>
              <a:rPr lang="en-US" i="1" dirty="0" err="1"/>
              <a:t>nhiều</a:t>
            </a:r>
            <a:r>
              <a:rPr lang="en-US" i="1" dirty="0"/>
              <a:t> </a:t>
            </a:r>
            <a:r>
              <a:rPr lang="en-US" i="1" dirty="0" err="1"/>
              <a:t>nhất</a:t>
            </a:r>
            <a:r>
              <a:rPr lang="en-US" i="1" dirty="0"/>
              <a:t> </a:t>
            </a:r>
            <a:r>
              <a:rPr lang="en-US" i="1" dirty="0" err="1"/>
              <a:t>tới</a:t>
            </a:r>
            <a:r>
              <a:rPr lang="en-US" i="1" dirty="0"/>
              <a:t> </a:t>
            </a:r>
            <a:r>
              <a:rPr lang="en-US" i="1" dirty="0" err="1"/>
              <a:t>cách</a:t>
            </a:r>
            <a:r>
              <a:rPr lang="en-US" i="1" dirty="0"/>
              <a:t> </a:t>
            </a:r>
            <a:r>
              <a:rPr lang="en-US" i="1" dirty="0" err="1"/>
              <a:t>miệng</a:t>
            </a:r>
            <a:r>
              <a:rPr lang="en-US" i="1" dirty="0"/>
              <a:t> </a:t>
            </a:r>
            <a:r>
              <a:rPr lang="en-US" i="1" dirty="0" err="1"/>
              <a:t>thùng</a:t>
            </a:r>
            <a:r>
              <a:rPr lang="en-US" i="1" dirty="0"/>
              <a:t> (</a:t>
            </a:r>
            <a:r>
              <a:rPr lang="en-US" i="1" dirty="0" err="1"/>
              <a:t>giỏ</a:t>
            </a:r>
            <a:r>
              <a:rPr lang="en-US" i="1" dirty="0"/>
              <a:t>) 20cm, </a:t>
            </a:r>
            <a:r>
              <a:rPr lang="en-US" i="1" dirty="0" err="1"/>
              <a:t>không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chất</a:t>
            </a:r>
            <a:r>
              <a:rPr lang="en-US" i="1" dirty="0"/>
              <a:t> </a:t>
            </a:r>
            <a:r>
              <a:rPr lang="en-US" i="1" dirty="0" err="1"/>
              <a:t>quá</a:t>
            </a:r>
            <a:r>
              <a:rPr lang="en-US" i="1" dirty="0"/>
              <a:t> </a:t>
            </a:r>
            <a:r>
              <a:rPr lang="en-US" i="1" dirty="0" err="1"/>
              <a:t>đầy</a:t>
            </a:r>
            <a:r>
              <a:rPr lang="en-US" i="1" dirty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tránh</a:t>
            </a:r>
            <a:r>
              <a:rPr lang="en-US" i="1" dirty="0"/>
              <a:t> </a:t>
            </a:r>
            <a:r>
              <a:rPr lang="en-US" i="1" dirty="0" err="1"/>
              <a:t>rơi</a:t>
            </a:r>
            <a:r>
              <a:rPr lang="en-US" i="1" dirty="0"/>
              <a:t> </a:t>
            </a:r>
            <a:r>
              <a:rPr lang="en-US" i="1" dirty="0" err="1"/>
              <a:t>vãi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bảng</a:t>
            </a:r>
            <a:r>
              <a:rPr lang="en-US" i="1" dirty="0"/>
              <a:t> </a:t>
            </a:r>
            <a:r>
              <a:rPr lang="en-US" i="1" dirty="0" err="1"/>
              <a:t>ghi</a:t>
            </a:r>
            <a:r>
              <a:rPr lang="en-US" i="1" dirty="0"/>
              <a:t> </a:t>
            </a:r>
            <a:r>
              <a:rPr lang="en-US" i="1" dirty="0" err="1"/>
              <a:t>rõ</a:t>
            </a:r>
            <a:r>
              <a:rPr lang="en-US" i="1" dirty="0"/>
              <a:t> </a:t>
            </a:r>
            <a:r>
              <a:rPr lang="en-US" i="1" dirty="0" err="1"/>
              <a:t>tải</a:t>
            </a:r>
            <a:r>
              <a:rPr lang="en-US" i="1" dirty="0"/>
              <a:t> </a:t>
            </a:r>
            <a:r>
              <a:rPr lang="en-US" i="1" dirty="0" err="1"/>
              <a:t>trọng</a:t>
            </a:r>
            <a:r>
              <a:rPr lang="en-US" i="1" dirty="0"/>
              <a:t> </a:t>
            </a:r>
            <a:r>
              <a:rPr lang="en-US" i="1" dirty="0" err="1"/>
              <a:t>sức</a:t>
            </a:r>
            <a:r>
              <a:rPr lang="en-US" i="1" dirty="0"/>
              <a:t> </a:t>
            </a:r>
            <a:r>
              <a:rPr lang="en-US" i="1" dirty="0" err="1"/>
              <a:t>nâng</a:t>
            </a:r>
            <a:r>
              <a:rPr lang="en-US" i="1" dirty="0"/>
              <a:t> </a:t>
            </a:r>
            <a:r>
              <a:rPr lang="en-US" i="1" dirty="0" err="1"/>
              <a:t>cho</a:t>
            </a:r>
            <a:r>
              <a:rPr lang="en-US" i="1" dirty="0"/>
              <a:t> </a:t>
            </a:r>
            <a:r>
              <a:rPr lang="en-US" i="1" dirty="0" err="1"/>
              <a:t>phép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vật</a:t>
            </a:r>
            <a:r>
              <a:rPr lang="en-US" i="1" dirty="0"/>
              <a:t> </a:t>
            </a:r>
            <a:r>
              <a:rPr lang="en-US" i="1" dirty="0" err="1"/>
              <a:t>khi</a:t>
            </a:r>
            <a:r>
              <a:rPr lang="en-US" i="1" dirty="0"/>
              <a:t> </a:t>
            </a:r>
            <a:r>
              <a:rPr lang="en-US" i="1" dirty="0" err="1"/>
              <a:t>nâng</a:t>
            </a:r>
            <a:r>
              <a:rPr lang="en-US" i="1" dirty="0"/>
              <a:t> </a:t>
            </a:r>
            <a:r>
              <a:rPr lang="en-US" i="1" dirty="0" err="1"/>
              <a:t>hạ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gắn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</a:t>
            </a:r>
            <a:r>
              <a:rPr lang="en-US" i="1" dirty="0" err="1"/>
              <a:t>mái</a:t>
            </a:r>
            <a:r>
              <a:rPr lang="en-US" i="1" dirty="0"/>
              <a:t> </a:t>
            </a:r>
            <a:r>
              <a:rPr lang="en-US" i="1" dirty="0" err="1"/>
              <a:t>tại</a:t>
            </a:r>
            <a:r>
              <a:rPr lang="en-US" i="1" dirty="0"/>
              <a:t> </a:t>
            </a:r>
            <a:r>
              <a:rPr lang="en-US" i="1" dirty="0" err="1"/>
              <a:t>nơi</a:t>
            </a:r>
            <a:r>
              <a:rPr lang="en-US" i="1" dirty="0"/>
              <a:t> </a:t>
            </a:r>
            <a:r>
              <a:rPr lang="en-US" i="1" dirty="0" err="1"/>
              <a:t>dễ</a:t>
            </a:r>
            <a:r>
              <a:rPr lang="en-US" i="1" dirty="0"/>
              <a:t> </a:t>
            </a:r>
            <a:r>
              <a:rPr lang="en-US" i="1" dirty="0" err="1"/>
              <a:t>thấy</a:t>
            </a:r>
            <a:r>
              <a:rPr lang="en-US" i="1" dirty="0"/>
              <a:t> </a:t>
            </a:r>
            <a:r>
              <a:rPr lang="en-US" i="1" dirty="0" err="1"/>
              <a:t>nhất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/>
              <a:t>Tín</a:t>
            </a:r>
            <a:r>
              <a:rPr lang="en-US" i="1" dirty="0"/>
              <a:t> </a:t>
            </a:r>
            <a:r>
              <a:rPr lang="en-US" i="1" dirty="0" err="1"/>
              <a:t>hiệu</a:t>
            </a:r>
            <a:r>
              <a:rPr lang="en-US" i="1" dirty="0"/>
              <a:t> </a:t>
            </a:r>
            <a:r>
              <a:rPr lang="en-US" i="1" dirty="0" err="1"/>
              <a:t>giúp</a:t>
            </a:r>
            <a:r>
              <a:rPr lang="en-US" i="1" dirty="0"/>
              <a:t> </a:t>
            </a:r>
            <a:r>
              <a:rPr lang="en-US" i="1" dirty="0" err="1"/>
              <a:t>thông</a:t>
            </a:r>
            <a:r>
              <a:rPr lang="en-US" i="1" dirty="0"/>
              <a:t> </a:t>
            </a:r>
            <a:r>
              <a:rPr lang="en-US" i="1" dirty="0" err="1"/>
              <a:t>báo</a:t>
            </a:r>
            <a:r>
              <a:rPr lang="en-US" i="1" dirty="0"/>
              <a:t> </a:t>
            </a:r>
            <a:r>
              <a:rPr lang="en-US" i="1" dirty="0" err="1"/>
              <a:t>từ</a:t>
            </a:r>
            <a:r>
              <a:rPr lang="en-US" i="1" dirty="0"/>
              <a:t> </a:t>
            </a:r>
            <a:r>
              <a:rPr lang="en-US" i="1" dirty="0" err="1"/>
              <a:t>nơi</a:t>
            </a:r>
            <a:r>
              <a:rPr lang="en-US" i="1" dirty="0"/>
              <a:t> </a:t>
            </a:r>
            <a:r>
              <a:rPr lang="en-US" i="1" dirty="0" err="1"/>
              <a:t>điều</a:t>
            </a:r>
            <a:r>
              <a:rPr lang="en-US" i="1" dirty="0"/>
              <a:t> </a:t>
            </a:r>
            <a:r>
              <a:rPr lang="en-US" i="1" dirty="0" err="1"/>
              <a:t>khiển</a:t>
            </a:r>
            <a:r>
              <a:rPr lang="en-US" i="1" dirty="0"/>
              <a:t> </a:t>
            </a:r>
            <a:r>
              <a:rPr lang="en-US" i="1" dirty="0" err="1"/>
              <a:t>máy</a:t>
            </a:r>
            <a:r>
              <a:rPr lang="en-US" i="1" dirty="0"/>
              <a:t> </a:t>
            </a:r>
            <a:r>
              <a:rPr lang="en-US" i="1" dirty="0" err="1"/>
              <a:t>đến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tầng</a:t>
            </a:r>
            <a:r>
              <a:rPr lang="en-US" i="1" dirty="0"/>
              <a:t> </a:t>
            </a:r>
            <a:r>
              <a:rPr lang="en-US" i="1" dirty="0" err="1"/>
              <a:t>có</a:t>
            </a:r>
            <a:r>
              <a:rPr lang="en-US" i="1" dirty="0"/>
              <a:t> </a:t>
            </a:r>
            <a:r>
              <a:rPr lang="en-US" i="1" dirty="0" err="1"/>
              <a:t>xếp</a:t>
            </a:r>
            <a:r>
              <a:rPr lang="en-US" i="1" dirty="0"/>
              <a:t> </a:t>
            </a:r>
            <a:r>
              <a:rPr lang="en-US" i="1" dirty="0" err="1"/>
              <a:t>dỡ</a:t>
            </a:r>
            <a:r>
              <a:rPr lang="en-US" i="1" dirty="0"/>
              <a:t> </a:t>
            </a:r>
            <a:r>
              <a:rPr lang="en-US" i="1" dirty="0" err="1"/>
              <a:t>hàng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đảm</a:t>
            </a:r>
            <a:r>
              <a:rPr lang="en-US" i="1" dirty="0"/>
              <a:t> </a:t>
            </a:r>
            <a:r>
              <a:rPr lang="en-US" i="1" dirty="0" err="1"/>
              <a:t>thống</a:t>
            </a:r>
            <a:r>
              <a:rPr lang="en-US" i="1" dirty="0"/>
              <a:t> </a:t>
            </a:r>
            <a:r>
              <a:rPr lang="en-US" i="1" dirty="0" err="1"/>
              <a:t>nhất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/>
              <a:t>Mái</a:t>
            </a:r>
            <a:r>
              <a:rPr lang="en-US" i="1" dirty="0"/>
              <a:t> </a:t>
            </a:r>
            <a:r>
              <a:rPr lang="en-US" i="1" dirty="0" err="1"/>
              <a:t>hiên</a:t>
            </a:r>
            <a:r>
              <a:rPr lang="en-US" i="1" dirty="0"/>
              <a:t> (hay </a:t>
            </a:r>
            <a:r>
              <a:rPr lang="en-US" i="1" dirty="0" err="1"/>
              <a:t>tấm</a:t>
            </a:r>
            <a:r>
              <a:rPr lang="en-US" i="1" dirty="0"/>
              <a:t> </a:t>
            </a:r>
            <a:r>
              <a:rPr lang="en-US" i="1" dirty="0" err="1"/>
              <a:t>che</a:t>
            </a:r>
            <a:r>
              <a:rPr lang="en-US" i="1" dirty="0"/>
              <a:t>) </a:t>
            </a:r>
            <a:r>
              <a:rPr lang="en-US" i="1" dirty="0" err="1"/>
              <a:t>đặt</a:t>
            </a:r>
            <a:r>
              <a:rPr lang="en-US" i="1" dirty="0"/>
              <a:t> </a:t>
            </a:r>
            <a:r>
              <a:rPr lang="en-US" i="1" dirty="0" err="1"/>
              <a:t>bên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</a:t>
            </a:r>
            <a:r>
              <a:rPr lang="en-US" i="1" dirty="0" err="1"/>
              <a:t>chỗ</a:t>
            </a:r>
            <a:r>
              <a:rPr lang="en-US" i="1" dirty="0"/>
              <a:t> </a:t>
            </a:r>
            <a:r>
              <a:rPr lang="en-US" i="1" dirty="0" err="1"/>
              <a:t>làm</a:t>
            </a:r>
            <a:r>
              <a:rPr lang="en-US" i="1" dirty="0"/>
              <a:t> </a:t>
            </a:r>
            <a:r>
              <a:rPr lang="en-US" i="1" dirty="0" err="1"/>
              <a:t>việc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điều</a:t>
            </a:r>
            <a:r>
              <a:rPr lang="en-US" i="1" dirty="0"/>
              <a:t> </a:t>
            </a:r>
            <a:r>
              <a:rPr lang="en-US" i="1" dirty="0" err="1"/>
              <a:t>khiển</a:t>
            </a:r>
            <a:r>
              <a:rPr lang="en-US" i="1" dirty="0"/>
              <a:t>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người</a:t>
            </a:r>
            <a:r>
              <a:rPr lang="en-US" i="1" dirty="0"/>
              <a:t> </a:t>
            </a:r>
            <a:r>
              <a:rPr lang="en-US" i="1" dirty="0" err="1"/>
              <a:t>xếp</a:t>
            </a:r>
            <a:r>
              <a:rPr lang="en-US" i="1" dirty="0"/>
              <a:t> </a:t>
            </a:r>
            <a:r>
              <a:rPr lang="en-US" i="1" dirty="0" err="1"/>
              <a:t>tải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đủ</a:t>
            </a:r>
            <a:r>
              <a:rPr lang="en-US" i="1" dirty="0"/>
              <a:t> </a:t>
            </a:r>
            <a:r>
              <a:rPr lang="en-US" i="1" dirty="0" err="1"/>
              <a:t>khả</a:t>
            </a:r>
            <a:r>
              <a:rPr lang="en-US" i="1" dirty="0"/>
              <a:t> </a:t>
            </a:r>
            <a:r>
              <a:rPr lang="en-US" i="1" dirty="0" err="1"/>
              <a:t>năng</a:t>
            </a:r>
            <a:r>
              <a:rPr lang="en-US" i="1" dirty="0"/>
              <a:t> </a:t>
            </a:r>
            <a:r>
              <a:rPr lang="en-US" i="1" dirty="0" err="1"/>
              <a:t>bảo</a:t>
            </a:r>
            <a:r>
              <a:rPr lang="en-US" i="1" dirty="0"/>
              <a:t> </a:t>
            </a:r>
            <a:r>
              <a:rPr lang="en-US" i="1" dirty="0" err="1"/>
              <a:t>vệ</a:t>
            </a:r>
            <a:r>
              <a:rPr lang="en-US" i="1" dirty="0"/>
              <a:t> </a:t>
            </a:r>
            <a:r>
              <a:rPr lang="en-US" i="1" dirty="0" err="1"/>
              <a:t>họ</a:t>
            </a:r>
            <a:r>
              <a:rPr lang="en-US" i="1" dirty="0"/>
              <a:t> </a:t>
            </a:r>
            <a:r>
              <a:rPr lang="en-US" i="1" dirty="0" err="1"/>
              <a:t>khi</a:t>
            </a:r>
            <a:r>
              <a:rPr lang="en-US" i="1" dirty="0"/>
              <a:t> </a:t>
            </a:r>
            <a:r>
              <a:rPr lang="en-US" i="1" dirty="0" err="1"/>
              <a:t>vật</a:t>
            </a:r>
            <a:r>
              <a:rPr lang="en-US" i="1" dirty="0"/>
              <a:t> </a:t>
            </a:r>
            <a:r>
              <a:rPr lang="en-US" i="1" dirty="0" err="1"/>
              <a:t>liệu</a:t>
            </a:r>
            <a:r>
              <a:rPr lang="en-US" i="1" dirty="0"/>
              <a:t> </a:t>
            </a:r>
            <a:r>
              <a:rPr lang="en-US" i="1" dirty="0" err="1"/>
              <a:t>ngẫu</a:t>
            </a:r>
            <a:r>
              <a:rPr lang="en-US" i="1" dirty="0"/>
              <a:t> </a:t>
            </a:r>
            <a:r>
              <a:rPr lang="en-US" i="1" dirty="0" err="1"/>
              <a:t>nhiên</a:t>
            </a:r>
            <a:r>
              <a:rPr lang="en-US" i="1" dirty="0"/>
              <a:t> </a:t>
            </a:r>
            <a:r>
              <a:rPr lang="en-US" i="1" dirty="0" err="1"/>
              <a:t>rơi</a:t>
            </a:r>
            <a:r>
              <a:rPr lang="en-US" i="1" dirty="0"/>
              <a:t> </a:t>
            </a:r>
            <a:r>
              <a:rPr lang="en-US" i="1" dirty="0" err="1"/>
              <a:t>xuống</a:t>
            </a:r>
            <a:r>
              <a:rPr lang="en-US" i="1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66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8193" y="592429"/>
            <a:ext cx="7285150" cy="5293036"/>
          </a:xfrm>
        </p:spPr>
        <p:txBody>
          <a:bodyPr>
            <a:normAutofit lnSpcReduction="10000"/>
          </a:bodyPr>
          <a:lstStyle/>
          <a:p>
            <a:pPr marL="457200" indent="-457200" algn="just">
              <a:buClrTx/>
              <a:buFont typeface="+mj-lt"/>
              <a:buAutoNum type="arabicPeriod" startAt="4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ý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:</a:t>
            </a:r>
          </a:p>
          <a:p>
            <a:pPr algn="just"/>
            <a:r>
              <a:rPr lang="en-US" i="1" dirty="0" err="1" smtClean="0"/>
              <a:t>Dây</a:t>
            </a:r>
            <a:r>
              <a:rPr lang="en-US" i="1" dirty="0" smtClean="0"/>
              <a:t> </a:t>
            </a:r>
            <a:r>
              <a:rPr lang="en-US" i="1" dirty="0" err="1"/>
              <a:t>cáp</a:t>
            </a:r>
            <a:r>
              <a:rPr lang="en-US" i="1" dirty="0"/>
              <a:t> </a:t>
            </a:r>
            <a:r>
              <a:rPr lang="en-US" i="1" dirty="0" err="1"/>
              <a:t>cuốn</a:t>
            </a:r>
            <a:r>
              <a:rPr lang="en-US" i="1" dirty="0"/>
              <a:t> </a:t>
            </a:r>
            <a:r>
              <a:rPr lang="en-US" i="1" dirty="0" err="1"/>
              <a:t>thứ</a:t>
            </a:r>
            <a:r>
              <a:rPr lang="en-US" i="1" dirty="0"/>
              <a:t> </a:t>
            </a:r>
            <a:r>
              <a:rPr lang="en-US" i="1" dirty="0" err="1"/>
              <a:t>tự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tang </a:t>
            </a:r>
            <a:r>
              <a:rPr lang="en-US" i="1" dirty="0" err="1"/>
              <a:t>trục</a:t>
            </a:r>
            <a:r>
              <a:rPr lang="en-US" i="1" dirty="0"/>
              <a:t> </a:t>
            </a:r>
            <a:r>
              <a:rPr lang="en-US" i="1" dirty="0" err="1"/>
              <a:t>thành</a:t>
            </a:r>
            <a:r>
              <a:rPr lang="en-US" i="1" dirty="0"/>
              <a:t> </a:t>
            </a:r>
            <a:r>
              <a:rPr lang="en-US" i="1" dirty="0" err="1"/>
              <a:t>từng</a:t>
            </a:r>
            <a:r>
              <a:rPr lang="en-US" i="1" dirty="0"/>
              <a:t> </a:t>
            </a:r>
            <a:r>
              <a:rPr lang="en-US" i="1" dirty="0" err="1"/>
              <a:t>lớp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 smtClean="0"/>
              <a:t>Chiều</a:t>
            </a:r>
            <a:r>
              <a:rPr lang="en-US" i="1" dirty="0" smtClean="0"/>
              <a:t> </a:t>
            </a:r>
            <a:r>
              <a:rPr lang="en-US" i="1" dirty="0" err="1"/>
              <a:t>dài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cáp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tính</a:t>
            </a:r>
            <a:r>
              <a:rPr lang="en-US" i="1" dirty="0"/>
              <a:t> </a:t>
            </a:r>
            <a:r>
              <a:rPr lang="en-US" i="1" dirty="0" err="1"/>
              <a:t>toán</a:t>
            </a:r>
            <a:r>
              <a:rPr lang="en-US" i="1" dirty="0"/>
              <a:t> </a:t>
            </a:r>
            <a:r>
              <a:rPr lang="en-US" i="1" dirty="0" err="1"/>
              <a:t>sao</a:t>
            </a:r>
            <a:r>
              <a:rPr lang="en-US" i="1" dirty="0"/>
              <a:t> </a:t>
            </a:r>
            <a:r>
              <a:rPr lang="en-US" i="1" dirty="0" err="1"/>
              <a:t>cho</a:t>
            </a:r>
            <a:r>
              <a:rPr lang="en-US" i="1" dirty="0"/>
              <a:t> </a:t>
            </a:r>
            <a:r>
              <a:rPr lang="en-US" i="1" dirty="0" err="1"/>
              <a:t>khi</a:t>
            </a:r>
            <a:r>
              <a:rPr lang="en-US" i="1" dirty="0"/>
              <a:t> </a:t>
            </a:r>
            <a:r>
              <a:rPr lang="en-US" i="1" dirty="0" err="1"/>
              <a:t>nó</a:t>
            </a:r>
            <a:r>
              <a:rPr lang="en-US" i="1" dirty="0"/>
              <a:t> </a:t>
            </a:r>
            <a:r>
              <a:rPr lang="en-US" i="1" dirty="0" err="1"/>
              <a:t>kéo</a:t>
            </a:r>
            <a:r>
              <a:rPr lang="en-US" i="1" dirty="0"/>
              <a:t> </a:t>
            </a:r>
            <a:r>
              <a:rPr lang="en-US" i="1" dirty="0" err="1"/>
              <a:t>hết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cáp</a:t>
            </a:r>
            <a:r>
              <a:rPr lang="en-US" i="1" dirty="0"/>
              <a:t> </a:t>
            </a:r>
            <a:r>
              <a:rPr lang="en-US" i="1" dirty="0" err="1"/>
              <a:t>nó</a:t>
            </a:r>
            <a:r>
              <a:rPr lang="en-US" i="1" dirty="0"/>
              <a:t> </a:t>
            </a:r>
            <a:r>
              <a:rPr lang="en-US" i="1" dirty="0" err="1"/>
              <a:t>vẫn</a:t>
            </a:r>
            <a:r>
              <a:rPr lang="en-US" i="1" dirty="0"/>
              <a:t> </a:t>
            </a:r>
            <a:r>
              <a:rPr lang="en-US" i="1" dirty="0" err="1"/>
              <a:t>còn</a:t>
            </a:r>
            <a:r>
              <a:rPr lang="en-US" i="1" dirty="0"/>
              <a:t> </a:t>
            </a:r>
            <a:r>
              <a:rPr lang="en-US" i="1" dirty="0" err="1"/>
              <a:t>cuộn</a:t>
            </a:r>
            <a:r>
              <a:rPr lang="en-US" i="1" dirty="0"/>
              <a:t> </a:t>
            </a:r>
            <a:r>
              <a:rPr lang="en-US" i="1" dirty="0" err="1"/>
              <a:t>lại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tang </a:t>
            </a:r>
            <a:r>
              <a:rPr lang="en-US" i="1" dirty="0" err="1"/>
              <a:t>trục</a:t>
            </a:r>
            <a:r>
              <a:rPr lang="en-US" i="1" dirty="0"/>
              <a:t> </a:t>
            </a:r>
            <a:r>
              <a:rPr lang="en-US" i="1" dirty="0" err="1"/>
              <a:t>cuốn</a:t>
            </a:r>
            <a:r>
              <a:rPr lang="en-US" i="1" dirty="0"/>
              <a:t> </a:t>
            </a:r>
            <a:r>
              <a:rPr lang="en-US" i="1" dirty="0" err="1"/>
              <a:t>từ</a:t>
            </a:r>
            <a:r>
              <a:rPr lang="en-US" i="1" dirty="0"/>
              <a:t> 3 - 5 </a:t>
            </a:r>
            <a:r>
              <a:rPr lang="en-US" i="1" dirty="0" err="1"/>
              <a:t>vòng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 smtClean="0"/>
              <a:t>Không</a:t>
            </a:r>
            <a:r>
              <a:rPr lang="en-US" i="1" dirty="0" smtClean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xích</a:t>
            </a:r>
            <a:r>
              <a:rPr lang="en-US" i="1" dirty="0"/>
              <a:t> hay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cáp</a:t>
            </a:r>
            <a:r>
              <a:rPr lang="en-US" i="1" dirty="0"/>
              <a:t> </a:t>
            </a:r>
            <a:r>
              <a:rPr lang="en-US" i="1" dirty="0" err="1"/>
              <a:t>tuột</a:t>
            </a:r>
            <a:r>
              <a:rPr lang="en-US" i="1" dirty="0"/>
              <a:t> hay </a:t>
            </a:r>
            <a:r>
              <a:rPr lang="en-US" i="1" dirty="0" err="1"/>
              <a:t>bị</a:t>
            </a:r>
            <a:r>
              <a:rPr lang="en-US" i="1" dirty="0"/>
              <a:t> </a:t>
            </a:r>
            <a:r>
              <a:rPr lang="en-US" i="1" dirty="0" err="1"/>
              <a:t>kẹt</a:t>
            </a:r>
            <a:r>
              <a:rPr lang="en-US" i="1" dirty="0"/>
              <a:t> </a:t>
            </a:r>
            <a:r>
              <a:rPr lang="en-US" i="1" dirty="0" err="1"/>
              <a:t>trong</a:t>
            </a:r>
            <a:r>
              <a:rPr lang="en-US" i="1" dirty="0"/>
              <a:t> </a:t>
            </a:r>
            <a:r>
              <a:rPr lang="en-US" i="1" dirty="0" err="1"/>
              <a:t>khi</a:t>
            </a:r>
            <a:r>
              <a:rPr lang="en-US" i="1" dirty="0"/>
              <a:t> </a:t>
            </a:r>
            <a:r>
              <a:rPr lang="en-US" i="1" dirty="0" err="1"/>
              <a:t>chuyển</a:t>
            </a:r>
            <a:r>
              <a:rPr lang="en-US" i="1" dirty="0"/>
              <a:t> </a:t>
            </a:r>
            <a:r>
              <a:rPr lang="en-US" i="1" dirty="0" err="1"/>
              <a:t>động</a:t>
            </a:r>
            <a:r>
              <a:rPr lang="en-US" i="1" dirty="0"/>
              <a:t>. </a:t>
            </a:r>
            <a:r>
              <a:rPr lang="en-US" i="1" dirty="0" err="1"/>
              <a:t>Nếu</a:t>
            </a:r>
            <a:r>
              <a:rPr lang="en-US" i="1" dirty="0"/>
              <a:t> </a:t>
            </a:r>
            <a:r>
              <a:rPr lang="en-US" i="1" dirty="0" err="1"/>
              <a:t>xảy</a:t>
            </a:r>
            <a:r>
              <a:rPr lang="en-US" i="1" dirty="0"/>
              <a:t> </a:t>
            </a:r>
            <a:r>
              <a:rPr lang="en-US" i="1" dirty="0" err="1"/>
              <a:t>ra</a:t>
            </a:r>
            <a:r>
              <a:rPr lang="en-US" i="1" dirty="0"/>
              <a:t> </a:t>
            </a:r>
            <a:r>
              <a:rPr lang="en-US" i="1" dirty="0" err="1"/>
              <a:t>hiện</a:t>
            </a:r>
            <a:r>
              <a:rPr lang="en-US" i="1" dirty="0"/>
              <a:t> </a:t>
            </a:r>
            <a:r>
              <a:rPr lang="en-US" i="1" dirty="0" err="1"/>
              <a:t>tượng</a:t>
            </a:r>
            <a:r>
              <a:rPr lang="en-US" i="1" dirty="0"/>
              <a:t> </a:t>
            </a:r>
            <a:r>
              <a:rPr lang="en-US" i="1" dirty="0" err="1"/>
              <a:t>trên</a:t>
            </a:r>
            <a:r>
              <a:rPr lang="en-US" i="1" dirty="0"/>
              <a:t> </a:t>
            </a:r>
            <a:r>
              <a:rPr lang="en-US" i="1" dirty="0" err="1"/>
              <a:t>thì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sửa</a:t>
            </a:r>
            <a:r>
              <a:rPr lang="en-US" i="1" dirty="0"/>
              <a:t> </a:t>
            </a:r>
            <a:r>
              <a:rPr lang="en-US" i="1" dirty="0" err="1"/>
              <a:t>chữa</a:t>
            </a:r>
            <a:r>
              <a:rPr lang="en-US" i="1" dirty="0"/>
              <a:t> </a:t>
            </a:r>
            <a:r>
              <a:rPr lang="en-US" i="1" dirty="0" err="1"/>
              <a:t>ngay</a:t>
            </a:r>
            <a:r>
              <a:rPr lang="en-US" i="1" dirty="0"/>
              <a:t> </a:t>
            </a:r>
            <a:r>
              <a:rPr lang="en-US" i="1" dirty="0" err="1"/>
              <a:t>ròng</a:t>
            </a:r>
            <a:r>
              <a:rPr lang="en-US" i="1" dirty="0"/>
              <a:t> </a:t>
            </a:r>
            <a:r>
              <a:rPr lang="en-US" i="1" dirty="0" err="1"/>
              <a:t>rọc</a:t>
            </a:r>
            <a:r>
              <a:rPr lang="en-US" i="1" dirty="0"/>
              <a:t>.</a:t>
            </a:r>
            <a:endParaRPr lang="en-US" dirty="0"/>
          </a:p>
          <a:p>
            <a:pPr algn="just"/>
            <a:r>
              <a:rPr lang="en-US" i="1" dirty="0" err="1" smtClean="0"/>
              <a:t>Múp</a:t>
            </a:r>
            <a:r>
              <a:rPr lang="en-US" i="1" dirty="0" smtClean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được</a:t>
            </a:r>
            <a:r>
              <a:rPr lang="en-US" i="1" dirty="0"/>
              <a:t> </a:t>
            </a:r>
            <a:r>
              <a:rPr lang="en-US" i="1" dirty="0" err="1"/>
              <a:t>móc</a:t>
            </a:r>
            <a:r>
              <a:rPr lang="en-US" i="1" dirty="0"/>
              <a:t> </a:t>
            </a:r>
            <a:r>
              <a:rPr lang="en-US" i="1" dirty="0" err="1"/>
              <a:t>chặt</a:t>
            </a:r>
            <a:r>
              <a:rPr lang="en-US" i="1" dirty="0"/>
              <a:t> </a:t>
            </a:r>
            <a:r>
              <a:rPr lang="en-US" i="1" dirty="0" err="1"/>
              <a:t>bằng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xích</a:t>
            </a:r>
            <a:r>
              <a:rPr lang="en-US" i="1" dirty="0"/>
              <a:t> </a:t>
            </a:r>
            <a:r>
              <a:rPr lang="en-US" i="1" dirty="0" err="1"/>
              <a:t>hoặc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cáp</a:t>
            </a:r>
            <a:r>
              <a:rPr lang="en-US" i="1" dirty="0"/>
              <a:t>.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cáp</a:t>
            </a:r>
            <a:r>
              <a:rPr lang="en-US" i="1" dirty="0"/>
              <a:t> </a:t>
            </a:r>
            <a:r>
              <a:rPr lang="en-US" i="1" dirty="0" err="1"/>
              <a:t>này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cố</a:t>
            </a:r>
            <a:r>
              <a:rPr lang="en-US" i="1" dirty="0"/>
              <a:t> </a:t>
            </a:r>
            <a:r>
              <a:rPr lang="en-US" i="1" dirty="0" err="1"/>
              <a:t>định</a:t>
            </a:r>
            <a:r>
              <a:rPr lang="en-US" i="1" dirty="0"/>
              <a:t> ở </a:t>
            </a:r>
            <a:r>
              <a:rPr lang="en-US" i="1" dirty="0" err="1"/>
              <a:t>độ</a:t>
            </a:r>
            <a:r>
              <a:rPr lang="en-US" i="1" dirty="0"/>
              <a:t> </a:t>
            </a:r>
            <a:r>
              <a:rPr lang="en-US" i="1" dirty="0" err="1"/>
              <a:t>cao</a:t>
            </a:r>
            <a:r>
              <a:rPr lang="en-US" i="1" dirty="0"/>
              <a:t> </a:t>
            </a:r>
            <a:r>
              <a:rPr lang="en-US" i="1" dirty="0" err="1"/>
              <a:t>cách</a:t>
            </a:r>
            <a:r>
              <a:rPr lang="en-US" i="1" dirty="0"/>
              <a:t> </a:t>
            </a:r>
            <a:r>
              <a:rPr lang="en-US" i="1" dirty="0" err="1"/>
              <a:t>mặt</a:t>
            </a:r>
            <a:r>
              <a:rPr lang="en-US" i="1" dirty="0"/>
              <a:t> </a:t>
            </a:r>
            <a:r>
              <a:rPr lang="en-US" i="1" dirty="0" err="1"/>
              <a:t>đất</a:t>
            </a:r>
            <a:r>
              <a:rPr lang="en-US" i="1" dirty="0"/>
              <a:t> </a:t>
            </a:r>
            <a:r>
              <a:rPr lang="en-US" i="1" dirty="0" err="1"/>
              <a:t>ít</a:t>
            </a:r>
            <a:r>
              <a:rPr lang="en-US" i="1" dirty="0"/>
              <a:t> </a:t>
            </a:r>
            <a:r>
              <a:rPr lang="en-US" i="1" dirty="0" err="1"/>
              <a:t>nhất</a:t>
            </a:r>
            <a:r>
              <a:rPr lang="en-US" i="1" dirty="0"/>
              <a:t> </a:t>
            </a:r>
            <a:r>
              <a:rPr lang="en-US" i="1" dirty="0" err="1"/>
              <a:t>là</a:t>
            </a:r>
            <a:r>
              <a:rPr lang="en-US" i="1" dirty="0"/>
              <a:t> 50cm </a:t>
            </a:r>
            <a:r>
              <a:rPr lang="en-US" i="1" dirty="0" err="1"/>
              <a:t>và</a:t>
            </a:r>
            <a:r>
              <a:rPr lang="en-US" i="1" dirty="0"/>
              <a:t> </a:t>
            </a:r>
            <a:r>
              <a:rPr lang="en-US" i="1" dirty="0" err="1"/>
              <a:t>chiều</a:t>
            </a:r>
            <a:r>
              <a:rPr lang="en-US" i="1" dirty="0"/>
              <a:t> </a:t>
            </a:r>
            <a:r>
              <a:rPr lang="en-US" i="1" dirty="0" err="1"/>
              <a:t>dài</a:t>
            </a:r>
            <a:r>
              <a:rPr lang="en-US" i="1" dirty="0"/>
              <a:t> </a:t>
            </a:r>
            <a:r>
              <a:rPr lang="en-US" i="1" dirty="0" err="1"/>
              <a:t>dây</a:t>
            </a:r>
            <a:r>
              <a:rPr lang="en-US" i="1" dirty="0"/>
              <a:t> </a:t>
            </a:r>
            <a:r>
              <a:rPr lang="en-US" i="1" dirty="0" err="1"/>
              <a:t>phải</a:t>
            </a:r>
            <a:r>
              <a:rPr lang="en-US" i="1" dirty="0"/>
              <a:t> </a:t>
            </a:r>
            <a:r>
              <a:rPr lang="en-US" i="1" dirty="0" err="1"/>
              <a:t>thích</a:t>
            </a:r>
            <a:r>
              <a:rPr lang="en-US" i="1" dirty="0"/>
              <a:t> </a:t>
            </a:r>
            <a:r>
              <a:rPr lang="en-US" i="1" dirty="0" err="1"/>
              <a:t>hợp</a:t>
            </a:r>
            <a:r>
              <a:rPr lang="en-US" i="1" dirty="0"/>
              <a:t> </a:t>
            </a:r>
            <a:r>
              <a:rPr lang="en-US" i="1" dirty="0" err="1"/>
              <a:t>để</a:t>
            </a:r>
            <a:r>
              <a:rPr lang="en-US" i="1" dirty="0"/>
              <a:t> </a:t>
            </a:r>
            <a:r>
              <a:rPr lang="en-US" i="1" dirty="0" err="1"/>
              <a:t>tránh</a:t>
            </a:r>
            <a:r>
              <a:rPr lang="en-US" i="1" dirty="0"/>
              <a:t> </a:t>
            </a:r>
            <a:r>
              <a:rPr lang="en-US" i="1" dirty="0" err="1"/>
              <a:t>bị</a:t>
            </a:r>
            <a:r>
              <a:rPr lang="en-US" i="1" dirty="0"/>
              <a:t> </a:t>
            </a:r>
            <a:r>
              <a:rPr lang="en-US" i="1" dirty="0" err="1"/>
              <a:t>đổ</a:t>
            </a:r>
            <a:r>
              <a:rPr lang="en-US" i="1" dirty="0"/>
              <a:t>.</a:t>
            </a:r>
            <a:endParaRPr lang="en-US" dirty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40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223" y="824248"/>
            <a:ext cx="6898783" cy="5318794"/>
          </a:xfrm>
        </p:spPr>
        <p:txBody>
          <a:bodyPr/>
          <a:lstStyle/>
          <a:p>
            <a:pPr marL="457200" indent="-457200" algn="just">
              <a:buFont typeface="+mj-lt"/>
              <a:buAutoNum type="arabicPeriod" startAt="5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thắng</a:t>
            </a:r>
            <a:r>
              <a:rPr lang="en-US" dirty="0"/>
              <a:t> </a:t>
            </a:r>
            <a:r>
              <a:rPr lang="en-US" dirty="0" err="1"/>
              <a:t>hãm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rơi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.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thắng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quay </a:t>
            </a:r>
            <a:r>
              <a:rPr lang="en-US" dirty="0" err="1"/>
              <a:t>lại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xa</a:t>
            </a:r>
            <a:r>
              <a:rPr lang="en-US" dirty="0"/>
              <a:t> </a:t>
            </a:r>
            <a:r>
              <a:rPr lang="en-US" dirty="0" err="1"/>
              <a:t>ít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1m.</a:t>
            </a:r>
          </a:p>
          <a:p>
            <a:pPr marL="457200" indent="-457200" algn="just">
              <a:buFont typeface="+mj-lt"/>
              <a:buAutoNum type="arabicPeriod" startAt="5"/>
            </a:pP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hay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dừng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sàn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, </a:t>
            </a:r>
            <a:r>
              <a:rPr lang="en-US" dirty="0" err="1"/>
              <a:t>cấm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xếp</a:t>
            </a:r>
            <a:r>
              <a:rPr lang="en-US" dirty="0"/>
              <a:t> </a:t>
            </a:r>
            <a:r>
              <a:rPr lang="en-US" dirty="0" err="1"/>
              <a:t>dở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(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nặng</a:t>
            </a:r>
            <a:r>
              <a:rPr lang="en-US" dirty="0"/>
              <a:t>).</a:t>
            </a:r>
          </a:p>
          <a:p>
            <a:pPr marL="457200" indent="-457200" algn="just">
              <a:buFont typeface="+mj-lt"/>
              <a:buAutoNum type="arabicPeriod" startAt="5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, </a:t>
            </a:r>
            <a:r>
              <a:rPr lang="en-US" dirty="0" err="1"/>
              <a:t>cấm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.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treo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dòng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 </a:t>
            </a:r>
            <a:r>
              <a:rPr lang="en-US" i="1" dirty="0"/>
              <a:t>"</a:t>
            </a:r>
            <a:r>
              <a:rPr lang="en-US" i="1" u="sng" dirty="0" err="1"/>
              <a:t>Cấm</a:t>
            </a:r>
            <a:r>
              <a:rPr lang="en-US" i="1" u="sng" dirty="0"/>
              <a:t> </a:t>
            </a:r>
            <a:r>
              <a:rPr lang="en-US" i="1" u="sng" dirty="0" err="1"/>
              <a:t>người</a:t>
            </a:r>
            <a:r>
              <a:rPr lang="en-US" i="1" u="sng" dirty="0"/>
              <a:t> </a:t>
            </a:r>
            <a:r>
              <a:rPr lang="en-US" i="1" u="sng" dirty="0" err="1"/>
              <a:t>lên</a:t>
            </a:r>
            <a:r>
              <a:rPr lang="en-US" i="1" u="sng" dirty="0"/>
              <a:t> </a:t>
            </a:r>
            <a:r>
              <a:rPr lang="en-US" i="1" u="sng" dirty="0" err="1"/>
              <a:t>xuống</a:t>
            </a:r>
            <a:r>
              <a:rPr lang="en-US" i="1" u="sng" dirty="0"/>
              <a:t> </a:t>
            </a:r>
            <a:r>
              <a:rPr lang="en-US" i="1" u="sng" dirty="0" err="1"/>
              <a:t>bằng</a:t>
            </a:r>
            <a:r>
              <a:rPr lang="en-US" i="1" u="sng" dirty="0"/>
              <a:t> </a:t>
            </a:r>
            <a:r>
              <a:rPr lang="en-US" i="1" u="sng" dirty="0" err="1"/>
              <a:t>máy</a:t>
            </a:r>
            <a:r>
              <a:rPr lang="en-US" i="1" u="sng" dirty="0"/>
              <a:t> </a:t>
            </a:r>
            <a:r>
              <a:rPr lang="en-US" i="1" u="sng" dirty="0" err="1"/>
              <a:t>nâng</a:t>
            </a:r>
            <a:r>
              <a:rPr lang="en-US" i="1" u="sng" dirty="0"/>
              <a:t> </a:t>
            </a:r>
            <a:r>
              <a:rPr lang="en-US" i="1" u="sng" dirty="0" err="1"/>
              <a:t>tải</a:t>
            </a:r>
            <a:r>
              <a:rPr lang="en-US" i="1" u="sng" dirty="0"/>
              <a:t>, </a:t>
            </a:r>
            <a:r>
              <a:rPr lang="en-US" i="1" u="sng" dirty="0" err="1"/>
              <a:t>cấm</a:t>
            </a:r>
            <a:r>
              <a:rPr lang="en-US" i="1" u="sng" dirty="0"/>
              <a:t> </a:t>
            </a:r>
            <a:r>
              <a:rPr lang="en-US" i="1" u="sng" dirty="0" err="1"/>
              <a:t>người</a:t>
            </a:r>
            <a:r>
              <a:rPr lang="en-US" i="1" u="sng" dirty="0"/>
              <a:t> </a:t>
            </a:r>
            <a:r>
              <a:rPr lang="en-US" i="1" u="sng" dirty="0" err="1"/>
              <a:t>không</a:t>
            </a:r>
            <a:r>
              <a:rPr lang="en-US" i="1" u="sng" dirty="0"/>
              <a:t> </a:t>
            </a:r>
            <a:r>
              <a:rPr lang="en-US" i="1" u="sng" dirty="0" err="1"/>
              <a:t>có</a:t>
            </a:r>
            <a:r>
              <a:rPr lang="en-US" i="1" u="sng" dirty="0"/>
              <a:t> </a:t>
            </a:r>
            <a:r>
              <a:rPr lang="en-US" i="1" u="sng" dirty="0" err="1"/>
              <a:t>trách</a:t>
            </a:r>
            <a:r>
              <a:rPr lang="en-US" i="1" u="sng" dirty="0"/>
              <a:t> </a:t>
            </a:r>
            <a:r>
              <a:rPr lang="en-US" i="1" u="sng" dirty="0" err="1"/>
              <a:t>nhiệm</a:t>
            </a:r>
            <a:r>
              <a:rPr lang="en-US" i="1" u="sng" dirty="0"/>
              <a:t> </a:t>
            </a:r>
            <a:r>
              <a:rPr lang="en-US" i="1" u="sng" dirty="0" err="1"/>
              <a:t>vào</a:t>
            </a:r>
            <a:r>
              <a:rPr lang="en-US" i="1" u="sng" dirty="0"/>
              <a:t> </a:t>
            </a:r>
            <a:r>
              <a:rPr lang="en-US" i="1" u="sng" dirty="0" err="1"/>
              <a:t>dàn</a:t>
            </a:r>
            <a:r>
              <a:rPr lang="en-US" i="1" u="sng" dirty="0"/>
              <a:t> </a:t>
            </a:r>
            <a:r>
              <a:rPr lang="en-US" i="1" u="sng" dirty="0" err="1"/>
              <a:t>máy</a:t>
            </a:r>
            <a:r>
              <a:rPr lang="en-US" i="1" u="sng" dirty="0"/>
              <a:t> </a:t>
            </a:r>
            <a:r>
              <a:rPr lang="en-US" i="1" u="sng" dirty="0" err="1"/>
              <a:t>và</a:t>
            </a:r>
            <a:r>
              <a:rPr lang="en-US" i="1" u="sng" dirty="0"/>
              <a:t> </a:t>
            </a:r>
            <a:r>
              <a:rPr lang="en-US" i="1" u="sng" dirty="0" err="1"/>
              <a:t>bàn</a:t>
            </a:r>
            <a:r>
              <a:rPr lang="en-US" i="1" u="sng" dirty="0"/>
              <a:t> </a:t>
            </a:r>
            <a:r>
              <a:rPr lang="en-US" i="1" u="sng" dirty="0" err="1"/>
              <a:t>nân</a:t>
            </a:r>
            <a:r>
              <a:rPr lang="en-US" dirty="0" err="1"/>
              <a:t>g</a:t>
            </a:r>
            <a:r>
              <a:rPr lang="en-US" dirty="0" smtClean="0"/>
              <a:t>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535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222" y="811369"/>
            <a:ext cx="7156361" cy="4906852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eriod" startAt="8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tạm</a:t>
            </a:r>
            <a:r>
              <a:rPr lang="en-US" dirty="0"/>
              <a:t> </a:t>
            </a:r>
            <a:r>
              <a:rPr lang="en-US" dirty="0" err="1"/>
              <a:t>ngưng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hay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thúc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hay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. </a:t>
            </a:r>
            <a:r>
              <a:rPr lang="en-US" dirty="0" err="1"/>
              <a:t>Cấm</a:t>
            </a:r>
            <a:r>
              <a:rPr lang="en-US" dirty="0"/>
              <a:t> </a:t>
            </a:r>
            <a:r>
              <a:rPr lang="en-US" dirty="0" err="1"/>
              <a:t>treo</a:t>
            </a:r>
            <a:r>
              <a:rPr lang="en-US" dirty="0"/>
              <a:t> </a:t>
            </a:r>
            <a:r>
              <a:rPr lang="en-US" dirty="0" err="1"/>
              <a:t>lơ</a:t>
            </a:r>
            <a:r>
              <a:rPr lang="en-US" dirty="0"/>
              <a:t> </a:t>
            </a:r>
            <a:r>
              <a:rPr lang="en-US" dirty="0" err="1"/>
              <a:t>lửng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.</a:t>
            </a:r>
          </a:p>
          <a:p>
            <a:pPr marL="457200" indent="-457200" algn="just">
              <a:buFont typeface="+mj-lt"/>
              <a:buAutoNum type="arabicPeriod" startAt="8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chữa</a:t>
            </a:r>
            <a:r>
              <a:rPr lang="en-US" dirty="0"/>
              <a:t> hay </a:t>
            </a:r>
            <a:r>
              <a:rPr lang="en-US" dirty="0" err="1"/>
              <a:t>dọn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rơi</a:t>
            </a:r>
            <a:r>
              <a:rPr lang="en-US" dirty="0"/>
              <a:t> </a:t>
            </a:r>
            <a:r>
              <a:rPr lang="en-US" dirty="0" err="1"/>
              <a:t>vãi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cố</a:t>
            </a:r>
            <a:r>
              <a:rPr lang="en-US" dirty="0"/>
              <a:t> </a:t>
            </a:r>
            <a:r>
              <a:rPr lang="en-US" dirty="0" err="1"/>
              <a:t>dịnh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.</a:t>
            </a:r>
          </a:p>
          <a:p>
            <a:pPr marL="457200" indent="-457200" algn="just">
              <a:buFont typeface="+mj-lt"/>
              <a:buAutoNum type="arabicPeriod" startAt="8"/>
            </a:pP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dọn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sao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, </a:t>
            </a:r>
            <a:r>
              <a:rPr lang="en-US" dirty="0" err="1"/>
              <a:t>ngăn</a:t>
            </a:r>
            <a:r>
              <a:rPr lang="en-US" dirty="0"/>
              <a:t> </a:t>
            </a:r>
            <a:r>
              <a:rPr lang="en-US" dirty="0" err="1"/>
              <a:t>nắp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trừ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khởi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lạ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.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sổ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084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0767" y="321972"/>
            <a:ext cx="7598534" cy="1583028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AN TOÀN LAO ĐỘNG VẬN HÀNH CẦN TRỤC THÁP DI ĐỘNG (HOẶC CẦN TRỤC CHÂN ĐẾ)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1" y="1955442"/>
            <a:ext cx="7598534" cy="4395988"/>
          </a:xfrm>
        </p:spPr>
        <p:txBody>
          <a:bodyPr>
            <a:normAutofit lnSpcReduction="10000"/>
          </a:bodyPr>
          <a:lstStyle/>
          <a:p>
            <a:pPr marL="457200" indent="-457200" algn="just">
              <a:buClrTx/>
              <a:buFont typeface="+mj-lt"/>
              <a:buAutoNum type="arabicPeriod"/>
            </a:pP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kiện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:</a:t>
            </a:r>
          </a:p>
          <a:p>
            <a:pPr algn="just"/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do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/>
              <a:t>qua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traa</a:t>
            </a:r>
            <a:r>
              <a:rPr lang="en-US" dirty="0"/>
              <a:t> </a:t>
            </a:r>
            <a:r>
              <a:rPr lang="en-US" dirty="0" err="1"/>
              <a:t>khám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khoẻ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y </a:t>
            </a:r>
            <a:r>
              <a:rPr lang="en-US" dirty="0" err="1"/>
              <a:t>tế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/>
              <a:t>đào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huấn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BHLĐ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chứng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kèm</a:t>
            </a:r>
            <a:r>
              <a:rPr lang="en-US" dirty="0"/>
              <a:t> </a:t>
            </a:r>
            <a:r>
              <a:rPr lang="en-US" dirty="0" err="1"/>
              <a:t>theo.</a:t>
            </a:r>
            <a:r>
              <a:rPr lang="en-US" dirty="0"/>
              <a:t> ( </a:t>
            </a: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,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).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12 </a:t>
            </a:r>
            <a:r>
              <a:rPr lang="en-US" dirty="0" err="1"/>
              <a:t>tháng</a:t>
            </a:r>
            <a:r>
              <a:rPr lang="en-US" dirty="0"/>
              <a:t> 1 </a:t>
            </a:r>
            <a:r>
              <a:rPr lang="en-US" dirty="0" err="1"/>
              <a:t>lần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huấn</a:t>
            </a:r>
            <a:r>
              <a:rPr lang="en-US" dirty="0"/>
              <a:t> </a:t>
            </a:r>
            <a:r>
              <a:rPr lang="en-US" dirty="0" err="1"/>
              <a:t>luyện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quyết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chữ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giám</a:t>
            </a:r>
            <a:r>
              <a:rPr lang="en-US" dirty="0"/>
              <a:t> </a:t>
            </a:r>
            <a:r>
              <a:rPr lang="en-US" dirty="0" err="1"/>
              <a:t>đốc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190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03798" y="476518"/>
            <a:ext cx="7495504" cy="6065949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 startAt="2"/>
            </a:pPr>
            <a:r>
              <a:rPr lang="en-US" dirty="0" err="1" smtClean="0"/>
              <a:t>Chỉ</a:t>
            </a:r>
            <a:r>
              <a:rPr lang="en-US" dirty="0" smtClean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qua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giấy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luật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.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</a:t>
            </a:r>
            <a:r>
              <a:rPr lang="en-US" dirty="0" err="1"/>
              <a:t>chưa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giấy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ngành</a:t>
            </a:r>
            <a:r>
              <a:rPr lang="en-US" dirty="0"/>
              <a:t> </a:t>
            </a:r>
            <a:r>
              <a:rPr lang="en-US" dirty="0" err="1"/>
              <a:t>lao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</a:t>
            </a:r>
          </a:p>
          <a:p>
            <a:pPr marL="457200" indent="-457200" algn="just">
              <a:buClrTx/>
              <a:buFont typeface="+mj-lt"/>
              <a:buAutoNum type="arabicPeriod" startAt="3"/>
            </a:pP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PTBVCN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gồm</a:t>
            </a:r>
            <a:r>
              <a:rPr lang="en-US" dirty="0"/>
              <a:t> :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quần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dày</a:t>
            </a:r>
            <a:r>
              <a:rPr lang="en-US" dirty="0"/>
              <a:t>, </a:t>
            </a:r>
            <a:r>
              <a:rPr lang="en-US" dirty="0" err="1"/>
              <a:t>mũ</a:t>
            </a:r>
            <a:r>
              <a:rPr lang="en-US" dirty="0"/>
              <a:t> </a:t>
            </a:r>
            <a:r>
              <a:rPr lang="en-US" dirty="0" err="1"/>
              <a:t>cứng</a:t>
            </a:r>
            <a:r>
              <a:rPr lang="en-US" dirty="0"/>
              <a:t>, </a:t>
            </a:r>
            <a:r>
              <a:rPr lang="en-US" dirty="0" err="1"/>
              <a:t>găng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bạt</a:t>
            </a:r>
            <a:r>
              <a:rPr lang="en-US" dirty="0"/>
              <a:t>, </a:t>
            </a:r>
            <a:r>
              <a:rPr lang="en-US" dirty="0" err="1"/>
              <a:t>áo</a:t>
            </a:r>
            <a:r>
              <a:rPr lang="en-US" dirty="0"/>
              <a:t> </a:t>
            </a:r>
            <a:r>
              <a:rPr lang="en-US" dirty="0" err="1"/>
              <a:t>mưa</a:t>
            </a:r>
            <a:r>
              <a:rPr lang="en-US" dirty="0"/>
              <a:t>, </a:t>
            </a:r>
            <a:r>
              <a:rPr lang="en-US" dirty="0" err="1"/>
              <a:t>găng</a:t>
            </a:r>
            <a:r>
              <a:rPr lang="en-US" dirty="0"/>
              <a:t> </a:t>
            </a:r>
            <a:r>
              <a:rPr lang="en-US" dirty="0" err="1"/>
              <a:t>vải</a:t>
            </a:r>
            <a:r>
              <a:rPr lang="en-US" dirty="0"/>
              <a:t> </a:t>
            </a:r>
            <a:r>
              <a:rPr lang="en-US" dirty="0" err="1"/>
              <a:t>ngắn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 smtClean="0"/>
              <a:t>.</a:t>
            </a:r>
          </a:p>
          <a:p>
            <a:pPr marL="457200" indent="-457200" algn="just">
              <a:buClrTx/>
              <a:buFont typeface="+mj-lt"/>
              <a:buAutoNum type="arabicPeriod" startAt="3"/>
            </a:pP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nhịp</a:t>
            </a:r>
            <a:r>
              <a:rPr lang="en-US" dirty="0"/>
              <a:t> </a:t>
            </a:r>
            <a:r>
              <a:rPr lang="en-US" dirty="0" err="1"/>
              <a:t>nhàng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ngôn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ước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phạm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 </a:t>
            </a:r>
            <a:r>
              <a:rPr lang="en-US" dirty="0" err="1"/>
              <a:t>nhìn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suốt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kiêm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85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850" y="1229797"/>
            <a:ext cx="4404575" cy="5441459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buClrTx/>
              <a:buFont typeface="+mj-lt"/>
              <a:buAutoNum type="arabicPeriod" startAt="5"/>
            </a:pP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hảo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chi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, </a:t>
            </a:r>
            <a:r>
              <a:rPr lang="en-US" dirty="0" err="1"/>
              <a:t>thử</a:t>
            </a:r>
            <a:r>
              <a:rPr lang="en-US" dirty="0"/>
              <a:t> </a:t>
            </a:r>
            <a:r>
              <a:rPr lang="en-US" dirty="0" err="1"/>
              <a:t>lần</a:t>
            </a:r>
            <a:r>
              <a:rPr lang="en-US" dirty="0"/>
              <a:t> </a:t>
            </a:r>
            <a:r>
              <a:rPr lang="en-US" dirty="0" err="1"/>
              <a:t>lượt</a:t>
            </a:r>
            <a:r>
              <a:rPr lang="en-US" dirty="0"/>
              <a:t> </a:t>
            </a:r>
            <a:r>
              <a:rPr lang="en-US" dirty="0" err="1"/>
              <a:t>từng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ở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thái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. </a:t>
            </a:r>
            <a:r>
              <a:rPr lang="en-US" dirty="0" err="1"/>
              <a:t>Chú</a:t>
            </a:r>
            <a:r>
              <a:rPr lang="en-US" dirty="0"/>
              <a:t> ý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, </a:t>
            </a:r>
            <a:r>
              <a:rPr lang="en-US" dirty="0" err="1"/>
              <a:t>cáp</a:t>
            </a:r>
            <a:r>
              <a:rPr lang="en-US" dirty="0"/>
              <a:t>,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đát</a:t>
            </a:r>
            <a:r>
              <a:rPr lang="en-US" dirty="0"/>
              <a:t>, </a:t>
            </a:r>
            <a:r>
              <a:rPr lang="en-US" dirty="0" err="1"/>
              <a:t>trụ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khóng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,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chặn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lật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,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chống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, </a:t>
            </a:r>
            <a:r>
              <a:rPr lang="en-US" dirty="0" err="1"/>
              <a:t>thắng</a:t>
            </a:r>
            <a:r>
              <a:rPr lang="en-US" dirty="0"/>
              <a:t> </a:t>
            </a:r>
            <a:r>
              <a:rPr lang="en-US" dirty="0" err="1"/>
              <a:t>hãm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...vv..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, chi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 </a:t>
            </a:r>
            <a:r>
              <a:rPr lang="en-US" dirty="0" err="1"/>
              <a:t>hỏng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cáo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phụ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</a:t>
            </a:r>
            <a:r>
              <a:rPr lang="en-US" dirty="0" err="1"/>
              <a:t>khắc</a:t>
            </a:r>
            <a:r>
              <a:rPr lang="en-US" dirty="0"/>
              <a:t> </a:t>
            </a:r>
            <a:r>
              <a:rPr lang="en-US" dirty="0" err="1"/>
              <a:t>phục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vận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.</a:t>
            </a:r>
          </a:p>
          <a:p>
            <a:pPr algn="just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426" y="1378100"/>
            <a:ext cx="4428990" cy="453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2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9251" y="1120462"/>
            <a:ext cx="7285149" cy="4790760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buClrTx/>
              <a:buFont typeface="+mj-lt"/>
              <a:buAutoNum type="arabicPeriod" startAt="6"/>
            </a:pP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phiếu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. </a:t>
            </a:r>
            <a:r>
              <a:rPr lang="en-US" dirty="0" err="1"/>
              <a:t>Phiếu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rõ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pháp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,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thao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,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. </a:t>
            </a:r>
            <a:r>
              <a:rPr lang="en-US" dirty="0" err="1"/>
              <a:t>Phiếu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do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trưởng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tháp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tiếp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.</a:t>
            </a:r>
          </a:p>
          <a:p>
            <a:pPr marL="400050" lvl="1" indent="0" algn="just">
              <a:buNone/>
            </a:pPr>
            <a:r>
              <a:rPr lang="en-US" dirty="0" err="1"/>
              <a:t>Cấm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điệ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.</a:t>
            </a:r>
          </a:p>
          <a:p>
            <a:pPr marL="400050" lvl="1" indent="0" algn="just">
              <a:buNone/>
            </a:pPr>
            <a:r>
              <a:rPr lang="en-US" dirty="0" err="1"/>
              <a:t>Khi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hay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tối</a:t>
            </a:r>
            <a:r>
              <a:rPr lang="en-US" dirty="0"/>
              <a:t> </a:t>
            </a:r>
            <a:r>
              <a:rPr lang="en-US" dirty="0" err="1"/>
              <a:t>thiểu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 m.</a:t>
            </a:r>
          </a:p>
          <a:p>
            <a:pPr marL="457200" indent="-457200" algn="just">
              <a:buClrTx/>
              <a:buFont typeface="+mj-lt"/>
              <a:buAutoNum type="arabicPeriod" startAt="7"/>
            </a:pP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trách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,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marL="457200" indent="-457200" algn="just">
              <a:buClrTx/>
              <a:buFont typeface="+mj-lt"/>
              <a:buAutoNum type="arabicPeriod" startAt="7"/>
            </a:pP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bưồng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đóng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khóa</a:t>
            </a:r>
            <a:r>
              <a:rPr lang="en-US" dirty="0"/>
              <a:t> (</a:t>
            </a:r>
            <a:r>
              <a:rPr lang="en-US" dirty="0" err="1"/>
              <a:t>chốt</a:t>
            </a:r>
            <a:r>
              <a:rPr lang="en-US" dirty="0"/>
              <a:t>).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buồng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lau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719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6524" y="425003"/>
            <a:ext cx="7714445" cy="5872766"/>
          </a:xfrm>
        </p:spPr>
        <p:txBody>
          <a:bodyPr>
            <a:normAutofit lnSpcReduction="10000"/>
          </a:bodyPr>
          <a:lstStyle/>
          <a:p>
            <a:pPr marL="457200" indent="-457200" algn="just">
              <a:buClrTx/>
              <a:buFont typeface="+mj-lt"/>
              <a:buAutoNum type="arabicPeriod" startAt="9"/>
            </a:pP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:</a:t>
            </a:r>
          </a:p>
          <a:p>
            <a:pPr algn="just"/>
            <a:r>
              <a:rPr lang="en-US" dirty="0" err="1" smtClean="0"/>
              <a:t>Truyền</a:t>
            </a:r>
            <a:r>
              <a:rPr lang="en-US" dirty="0" smtClean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răng</a:t>
            </a:r>
            <a:r>
              <a:rPr lang="en-US" dirty="0"/>
              <a:t>, </a:t>
            </a:r>
            <a:r>
              <a:rPr lang="en-US" dirty="0" err="1"/>
              <a:t>xích</a:t>
            </a:r>
            <a:r>
              <a:rPr lang="en-US" dirty="0"/>
              <a:t>,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vít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Khớp</a:t>
            </a:r>
            <a:r>
              <a:rPr lang="en-US" dirty="0" smtClean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lông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chốt</a:t>
            </a:r>
            <a:r>
              <a:rPr lang="en-US" dirty="0"/>
              <a:t> </a:t>
            </a:r>
            <a:r>
              <a:rPr lang="en-US" dirty="0" err="1"/>
              <a:t>lồi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khớp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chổ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qua </a:t>
            </a:r>
            <a:r>
              <a:rPr lang="en-US" dirty="0" err="1"/>
              <a:t>lại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Trống</a:t>
            </a:r>
            <a:r>
              <a:rPr lang="en-US" dirty="0" smtClean="0"/>
              <a:t> </a:t>
            </a:r>
            <a:r>
              <a:rPr lang="en-US" dirty="0"/>
              <a:t>(tambour) </a:t>
            </a:r>
            <a:r>
              <a:rPr lang="en-US" dirty="0" err="1"/>
              <a:t>cuộn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</a:t>
            </a:r>
            <a:r>
              <a:rPr lang="en-US" dirty="0"/>
              <a:t> hay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lối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cản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 </a:t>
            </a:r>
            <a:r>
              <a:rPr lang="en-US" dirty="0" err="1"/>
              <a:t>cuộn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trống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nguy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.</a:t>
            </a:r>
          </a:p>
          <a:p>
            <a:pPr marL="457200" indent="-457200" algn="just">
              <a:buClrTx/>
              <a:buFont typeface="+mj-lt"/>
              <a:buAutoNum type="arabicPeriod" startAt="10"/>
            </a:pP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/>
              <a:t>bao</a:t>
            </a:r>
            <a:r>
              <a:rPr lang="en-US" dirty="0"/>
              <a:t> </a:t>
            </a:r>
            <a:r>
              <a:rPr lang="en-US" dirty="0" err="1"/>
              <a:t>che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hở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chạm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buồng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.</a:t>
            </a:r>
          </a:p>
          <a:p>
            <a:pPr marL="457200" indent="-457200" algn="just">
              <a:buClrTx/>
              <a:buFont typeface="+mj-lt"/>
              <a:buAutoNum type="arabicPeriod" startAt="11"/>
            </a:pP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hạn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sao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ngắt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ở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trụ</a:t>
            </a:r>
            <a:r>
              <a:rPr lang="en-US" dirty="0"/>
              <a:t> </a:t>
            </a:r>
            <a:r>
              <a:rPr lang="en-US" dirty="0" err="1"/>
              <a:t>chắn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toàn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quãng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</a:t>
            </a:r>
            <a:r>
              <a:rPr lang="en-US" dirty="0" err="1"/>
              <a:t>thắng</a:t>
            </a:r>
            <a:r>
              <a:rPr lang="en-US" dirty="0"/>
              <a:t> (</a:t>
            </a:r>
            <a:r>
              <a:rPr lang="en-US" dirty="0" err="1"/>
              <a:t>phanh</a:t>
            </a:r>
            <a:r>
              <a:rPr lang="en-US" dirty="0"/>
              <a:t>)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13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7431" y="334851"/>
            <a:ext cx="7843234" cy="6207617"/>
          </a:xfrm>
        </p:spPr>
        <p:txBody>
          <a:bodyPr>
            <a:normAutofit fontScale="92500"/>
          </a:bodyPr>
          <a:lstStyle/>
          <a:p>
            <a:pPr marL="457200" indent="-457200" algn="just">
              <a:buClrTx/>
              <a:buFont typeface="+mj-lt"/>
              <a:buAutoNum type="arabicPeriod" startAt="12"/>
            </a:pP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/>
              <a:t>việc</a:t>
            </a:r>
            <a:r>
              <a:rPr lang="en-US" dirty="0"/>
              <a:t> ban </a:t>
            </a:r>
            <a:r>
              <a:rPr lang="en-US" dirty="0" err="1"/>
              <a:t>đêm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đèn</a:t>
            </a:r>
            <a:r>
              <a:rPr lang="en-US" dirty="0"/>
              <a:t> </a:t>
            </a:r>
            <a:r>
              <a:rPr lang="en-US" dirty="0" err="1"/>
              <a:t>pha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,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tắc</a:t>
            </a:r>
            <a:r>
              <a:rPr lang="en-US" dirty="0"/>
              <a:t> </a:t>
            </a:r>
            <a:r>
              <a:rPr lang="en-US" dirty="0" err="1"/>
              <a:t>đèn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ở </a:t>
            </a:r>
            <a:r>
              <a:rPr lang="en-US" dirty="0" err="1"/>
              <a:t>chân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đèn</a:t>
            </a:r>
            <a:r>
              <a:rPr lang="en-US" dirty="0"/>
              <a:t> </a:t>
            </a:r>
            <a:r>
              <a:rPr lang="en-US" dirty="0" err="1"/>
              <a:t>chiếu</a:t>
            </a:r>
            <a:r>
              <a:rPr lang="en-US" dirty="0"/>
              <a:t> </a:t>
            </a:r>
            <a:r>
              <a:rPr lang="en-US" dirty="0" err="1"/>
              <a:t>sáng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đủ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buồng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ngắt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đèn</a:t>
            </a:r>
            <a:r>
              <a:rPr lang="en-US" dirty="0"/>
              <a:t>.</a:t>
            </a:r>
          </a:p>
          <a:p>
            <a:pPr marL="457200" indent="-457200" algn="just">
              <a:buClrTx/>
              <a:buFont typeface="+mj-lt"/>
              <a:buAutoNum type="arabicPeriod" startAt="12"/>
            </a:pP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,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nắm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: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bỏ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ước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an </a:t>
            </a:r>
            <a:r>
              <a:rPr lang="en-US" dirty="0" err="1"/>
              <a:t>toàn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phanh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(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tầm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, </a:t>
            </a:r>
            <a:r>
              <a:rPr lang="en-US" dirty="0" err="1"/>
              <a:t>tốc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gió</a:t>
            </a:r>
            <a:r>
              <a:rPr lang="en-US" dirty="0"/>
              <a:t> </a:t>
            </a:r>
            <a:r>
              <a:rPr lang="en-US" dirty="0" err="1"/>
              <a:t>nguy</a:t>
            </a:r>
            <a:r>
              <a:rPr lang="en-US" dirty="0"/>
              <a:t> </a:t>
            </a:r>
            <a:r>
              <a:rPr lang="en-US" dirty="0" err="1"/>
              <a:t>hiểm.v.v</a:t>
            </a:r>
            <a:r>
              <a:rPr lang="en-US" dirty="0"/>
              <a:t>...).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nguy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cố</a:t>
            </a:r>
            <a:r>
              <a:rPr lang="en-US" dirty="0"/>
              <a:t> </a:t>
            </a:r>
            <a:r>
              <a:rPr lang="en-US" dirty="0" err="1"/>
              <a:t>xảy</a:t>
            </a:r>
            <a:r>
              <a:rPr lang="en-US" dirty="0"/>
              <a:t> </a:t>
            </a:r>
            <a:r>
              <a:rPr lang="en-US" dirty="0" err="1"/>
              <a:t>ra.</a:t>
            </a: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94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887" y="901521"/>
            <a:ext cx="7469747" cy="5009701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 startAt="14"/>
            </a:pP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biết</a:t>
            </a:r>
            <a:r>
              <a:rPr lang="en-US" dirty="0"/>
              <a:t> :</a:t>
            </a:r>
          </a:p>
          <a:p>
            <a:pPr algn="just"/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,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trục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tầm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/>
              <a:t>cáp</a:t>
            </a:r>
            <a:r>
              <a:rPr lang="en-US" dirty="0"/>
              <a:t>, </a:t>
            </a:r>
            <a:r>
              <a:rPr lang="en-US" dirty="0" err="1"/>
              <a:t>xích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thướt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Xác</a:t>
            </a:r>
            <a:r>
              <a:rPr lang="en-US" dirty="0" smtClean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, </a:t>
            </a:r>
            <a:r>
              <a:rPr lang="en-US" dirty="0" err="1"/>
              <a:t>xích</a:t>
            </a:r>
            <a:r>
              <a:rPr lang="en-US" dirty="0"/>
              <a:t>,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/>
              <a:t>buộc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treo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.</a:t>
            </a:r>
          </a:p>
          <a:p>
            <a:pPr algn="just"/>
            <a:r>
              <a:rPr lang="en-US" dirty="0" smtClean="0"/>
              <a:t>Qui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trao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khiển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kiêm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vai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hiệu</a:t>
            </a:r>
            <a:r>
              <a:rPr lang="en-US" dirty="0"/>
              <a:t> </a:t>
            </a:r>
            <a:r>
              <a:rPr lang="en-US" dirty="0" err="1"/>
              <a:t>viên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Ước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/>
              <a:t>nguy</a:t>
            </a:r>
            <a:r>
              <a:rPr lang="en-US" dirty="0"/>
              <a:t> </a:t>
            </a:r>
            <a:r>
              <a:rPr lang="en-US" dirty="0" err="1"/>
              <a:t>hiểm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16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7279" y="1249251"/>
            <a:ext cx="8010659" cy="4958366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 startAt="15"/>
            </a:pP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/>
              <a:t>cấm</a:t>
            </a:r>
            <a:r>
              <a:rPr lang="en-US" dirty="0"/>
              <a:t> :</a:t>
            </a:r>
          </a:p>
          <a:p>
            <a:pPr algn="just"/>
            <a:r>
              <a:rPr lang="en-US" dirty="0" err="1" smtClean="0"/>
              <a:t>Lên</a:t>
            </a:r>
            <a:r>
              <a:rPr lang="en-US" dirty="0" smtClean="0"/>
              <a:t> </a:t>
            </a:r>
            <a:r>
              <a:rPr lang="en-US" dirty="0" err="1"/>
              <a:t>xuống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chưa</a:t>
            </a:r>
            <a:r>
              <a:rPr lang="en-US" dirty="0"/>
              <a:t> </a:t>
            </a:r>
            <a:r>
              <a:rPr lang="en-US" dirty="0" err="1"/>
              <a:t>ổn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kép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,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(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hay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chữa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buộc</a:t>
            </a:r>
            <a:r>
              <a:rPr lang="en-US" dirty="0"/>
              <a:t>).</a:t>
            </a:r>
          </a:p>
          <a:p>
            <a:pPr algn="just"/>
            <a:r>
              <a:rPr lang="en-US" dirty="0" err="1" smtClean="0"/>
              <a:t>Nâng</a:t>
            </a:r>
            <a:r>
              <a:rPr lang="en-US" dirty="0" smtClean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vùi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đè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,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lông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bê</a:t>
            </a:r>
            <a:r>
              <a:rPr lang="en-US" dirty="0"/>
              <a:t> </a:t>
            </a:r>
            <a:r>
              <a:rPr lang="en-US" dirty="0" err="1"/>
              <a:t>tông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14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3493" y="1107583"/>
            <a:ext cx="7336666" cy="5074095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 smtClean="0"/>
              <a:t>Kéo</a:t>
            </a:r>
            <a:r>
              <a:rPr lang="en-US" dirty="0" smtClean="0"/>
              <a:t> </a:t>
            </a:r>
            <a:r>
              <a:rPr lang="en-US" dirty="0" err="1"/>
              <a:t>lê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,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sàn</a:t>
            </a:r>
            <a:r>
              <a:rPr lang="en-US" dirty="0"/>
              <a:t>,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đường</a:t>
            </a:r>
            <a:r>
              <a:rPr lang="en-US" dirty="0"/>
              <a:t> ray (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xiên</a:t>
            </a:r>
            <a:r>
              <a:rPr lang="en-US" dirty="0"/>
              <a:t>), </a:t>
            </a:r>
            <a:r>
              <a:rPr lang="en-US" dirty="0" err="1"/>
              <a:t>vừa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vừa</a:t>
            </a:r>
            <a:r>
              <a:rPr lang="en-US" dirty="0"/>
              <a:t> quay </a:t>
            </a:r>
            <a:r>
              <a:rPr lang="en-US" dirty="0" err="1"/>
              <a:t>hoặc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sơ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,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ngang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nằm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chướng</a:t>
            </a:r>
            <a:r>
              <a:rPr lang="en-US" dirty="0"/>
              <a:t> </a:t>
            </a:r>
            <a:r>
              <a:rPr lang="en-US" dirty="0" err="1"/>
              <a:t>ngại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500mm.</a:t>
            </a:r>
          </a:p>
          <a:p>
            <a:pPr algn="just"/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/>
              <a:t>móc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gỡ</a:t>
            </a:r>
            <a:r>
              <a:rPr lang="en-US" dirty="0"/>
              <a:t> </a:t>
            </a:r>
            <a:r>
              <a:rPr lang="en-US" dirty="0" err="1"/>
              <a:t>cáp</a:t>
            </a:r>
            <a:r>
              <a:rPr lang="en-US" dirty="0"/>
              <a:t>, </a:t>
            </a:r>
            <a:r>
              <a:rPr lang="en-US" dirty="0" err="1"/>
              <a:t>xích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đè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.</a:t>
            </a:r>
          </a:p>
          <a:p>
            <a:pPr algn="just"/>
            <a:r>
              <a:rPr lang="en-US" dirty="0" err="1" smtClean="0"/>
              <a:t>Xoay</a:t>
            </a:r>
            <a:r>
              <a:rPr lang="en-US" dirty="0" smtClean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cồng</a:t>
            </a:r>
            <a:r>
              <a:rPr lang="en-US" dirty="0"/>
              <a:t> </a:t>
            </a:r>
            <a:r>
              <a:rPr lang="en-US" dirty="0" err="1"/>
              <a:t>kềnh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nâng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. (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sàn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200mm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ít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l m).</a:t>
            </a:r>
          </a:p>
          <a:p>
            <a:pPr algn="just"/>
            <a:r>
              <a:rPr lang="en-US" dirty="0" err="1" smtClean="0"/>
              <a:t>Đưa</a:t>
            </a:r>
            <a:r>
              <a:rPr lang="en-US" dirty="0" smtClean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xe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lái</a:t>
            </a:r>
            <a:r>
              <a:rPr lang="en-US" dirty="0"/>
              <a:t> </a:t>
            </a:r>
            <a:r>
              <a:rPr lang="en-US" dirty="0" err="1"/>
              <a:t>chưa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-bin, qua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cửa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ban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sàn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9940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54559" y="837127"/>
            <a:ext cx="6679842" cy="5074095"/>
          </a:xfrm>
        </p:spPr>
        <p:txBody>
          <a:bodyPr>
            <a:normAutofit/>
          </a:bodyPr>
          <a:lstStyle/>
          <a:p>
            <a:pPr marL="457200" indent="-457200" algn="just">
              <a:buClrTx/>
              <a:buFont typeface="+mj-lt"/>
              <a:buAutoNum type="arabicPeriod" startAt="16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tra</a:t>
            </a:r>
            <a:r>
              <a:rPr lang="en-US" dirty="0"/>
              <a:t>,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chữa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,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xét</a:t>
            </a:r>
            <a:r>
              <a:rPr lang="en-US" dirty="0"/>
              <a:t> </a:t>
            </a:r>
            <a:r>
              <a:rPr lang="en-US" dirty="0" err="1"/>
              <a:t>sửa</a:t>
            </a:r>
            <a:r>
              <a:rPr lang="en-US" dirty="0"/>
              <a:t> </a:t>
            </a:r>
            <a:r>
              <a:rPr lang="en-US" dirty="0" err="1"/>
              <a:t>chữa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ngắt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dao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(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dẫn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smtClean="0"/>
              <a:t>).</a:t>
            </a:r>
          </a:p>
          <a:p>
            <a:pPr marL="457200" indent="-457200" algn="just">
              <a:buClrTx/>
              <a:buFont typeface="+mj-lt"/>
              <a:buAutoNum type="arabicPeriod" startAt="16"/>
            </a:pP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tạm</a:t>
            </a:r>
            <a:r>
              <a:rPr lang="en-US" dirty="0" smtClean="0"/>
              <a:t> </a:t>
            </a:r>
            <a:r>
              <a:rPr lang="en-US" dirty="0" err="1" smtClean="0"/>
              <a:t>ngừng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phép</a:t>
            </a:r>
            <a:r>
              <a:rPr lang="en-US" dirty="0" smtClean="0"/>
              <a:t> </a:t>
            </a:r>
            <a:r>
              <a:rPr lang="en-US" dirty="0" err="1" smtClean="0"/>
              <a:t>treo</a:t>
            </a:r>
            <a:r>
              <a:rPr lang="en-US" dirty="0" smtClean="0"/>
              <a:t> </a:t>
            </a:r>
            <a:r>
              <a:rPr lang="en-US" dirty="0" err="1" smtClean="0"/>
              <a:t>tải</a:t>
            </a:r>
            <a:r>
              <a:rPr lang="en-US" dirty="0" smtClean="0"/>
              <a:t> </a:t>
            </a:r>
            <a:r>
              <a:rPr lang="en-US" dirty="0" err="1" smtClean="0"/>
              <a:t>lơ</a:t>
            </a:r>
            <a:r>
              <a:rPr lang="en-US" dirty="0" smtClean="0"/>
              <a:t> </a:t>
            </a:r>
            <a:r>
              <a:rPr lang="en-US" dirty="0" err="1" smtClean="0"/>
              <a:t>lửng</a:t>
            </a:r>
            <a:r>
              <a:rPr lang="en-US" dirty="0" smtClean="0"/>
              <a:t>. </a:t>
            </a: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thúc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phải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máy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rút</a:t>
            </a:r>
            <a:r>
              <a:rPr lang="en-US" dirty="0" smtClean="0"/>
              <a:t> </a:t>
            </a:r>
            <a:r>
              <a:rPr lang="en-US" dirty="0" err="1" smtClean="0"/>
              <a:t>móc</a:t>
            </a:r>
            <a:r>
              <a:rPr lang="en-US" dirty="0" smtClean="0"/>
              <a:t> </a:t>
            </a:r>
            <a:r>
              <a:rPr lang="en-US" dirty="0" err="1" smtClean="0"/>
              <a:t>tải</a:t>
            </a:r>
            <a:r>
              <a:rPr lang="en-US" dirty="0" smtClean="0"/>
              <a:t> </a:t>
            </a:r>
            <a:r>
              <a:rPr lang="en-US" dirty="0" err="1" smtClean="0"/>
              <a:t>lên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khỏi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gian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khác</a:t>
            </a:r>
            <a:r>
              <a:rPr lang="en-US" dirty="0" smtClean="0"/>
              <a:t> </a:t>
            </a:r>
            <a:r>
              <a:rPr lang="en-US" dirty="0" err="1" smtClean="0"/>
              <a:t>hoạt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. Thu </a:t>
            </a:r>
            <a:r>
              <a:rPr lang="en-US" dirty="0" err="1" smtClean="0"/>
              <a:t>dọn</a:t>
            </a:r>
            <a:r>
              <a:rPr lang="en-US" dirty="0" smtClean="0"/>
              <a:t> </a:t>
            </a:r>
            <a:r>
              <a:rPr lang="en-US" dirty="0" err="1" smtClean="0"/>
              <a:t>nơi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việc</a:t>
            </a:r>
            <a:r>
              <a:rPr lang="en-US" dirty="0" smtClean="0"/>
              <a:t> </a:t>
            </a:r>
            <a:r>
              <a:rPr lang="en-US" dirty="0" err="1" smtClean="0"/>
              <a:t>gọn</a:t>
            </a:r>
            <a:r>
              <a:rPr lang="en-US" dirty="0" smtClean="0"/>
              <a:t> </a:t>
            </a:r>
            <a:r>
              <a:rPr lang="en-US" dirty="0" err="1" smtClean="0"/>
              <a:t>gàng</a:t>
            </a:r>
            <a:r>
              <a:rPr lang="en-US" dirty="0" smtClean="0"/>
              <a:t>,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vệ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, </a:t>
            </a:r>
            <a:r>
              <a:rPr lang="en-US" dirty="0" err="1" smtClean="0"/>
              <a:t>ghi</a:t>
            </a:r>
            <a:r>
              <a:rPr lang="en-US" dirty="0" smtClean="0"/>
              <a:t> </a:t>
            </a:r>
            <a:r>
              <a:rPr lang="en-US" dirty="0" err="1" smtClean="0"/>
              <a:t>sổ</a:t>
            </a:r>
            <a:r>
              <a:rPr lang="en-US" dirty="0" smtClean="0"/>
              <a:t> </a:t>
            </a:r>
            <a:r>
              <a:rPr lang="en-US" dirty="0" err="1" smtClean="0"/>
              <a:t>nhật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</a:t>
            </a:r>
            <a:r>
              <a:rPr lang="en-US" dirty="0" err="1" smtClean="0"/>
              <a:t>rồi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tên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</a:t>
            </a:r>
            <a:r>
              <a:rPr lang="en-US" dirty="0" err="1" smtClean="0"/>
              <a:t>sau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831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vài</a:t>
            </a:r>
            <a:r>
              <a:rPr lang="en-US" dirty="0" smtClean="0"/>
              <a:t>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tai </a:t>
            </a:r>
            <a:r>
              <a:rPr lang="en-US" dirty="0" err="1" smtClean="0"/>
              <a:t>nạn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532" y="2125014"/>
            <a:ext cx="3836831" cy="44209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3363" y="2125014"/>
            <a:ext cx="4181341" cy="442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75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82" y="1690351"/>
            <a:ext cx="4105477" cy="46718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2762" y="1690352"/>
            <a:ext cx="3992920" cy="4671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3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8" y="1127907"/>
            <a:ext cx="4078646" cy="44357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94" y="1127907"/>
            <a:ext cx="4143039" cy="4435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89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326</TotalTime>
  <Words>2102</Words>
  <Application>Microsoft Office PowerPoint</Application>
  <PresentationFormat>On-screen Show (4:3)</PresentationFormat>
  <Paragraphs>83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Wisp</vt:lpstr>
      <vt:lpstr>KỸ THUẬT  AN TOÀN ĐỐI VỚI CÁC THIẾT BỊ NÂNG CHUYỂN</vt:lpstr>
      <vt:lpstr>Giới thiệu một số thiết bị nâng hạ</vt:lpstr>
      <vt:lpstr>Giới thiệu một số thiết bị nâng hạ</vt:lpstr>
      <vt:lpstr>Giới thiệu một số thiết bị nâng hạ</vt:lpstr>
      <vt:lpstr>AN TOÀN LAO ĐỘNG KHI VẬN HÀNH MÁY NÂNG (VẬN THĂNG)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 TOÀN LAO ĐỘNG VẬN HÀNH CẦN TRỤC THÁP DI ĐỘNG (HOẶC CẦN TRỤC CHÂN ĐẾ)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Một vài hình ảnh về tai nạn khi sử dụng thiết bị: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Thịnh Nguyễn Đức</dc:creator>
  <cp:lastModifiedBy>Mr Son</cp:lastModifiedBy>
  <cp:revision>40</cp:revision>
  <dcterms:created xsi:type="dcterms:W3CDTF">2014-05-16T21:54:39Z</dcterms:created>
  <dcterms:modified xsi:type="dcterms:W3CDTF">2015-09-21T08:22:07Z</dcterms:modified>
</cp:coreProperties>
</file>